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60"/>
  </p:notesMasterIdLst>
  <p:handoutMasterIdLst>
    <p:handoutMasterId r:id="rId61"/>
  </p:handoutMasterIdLst>
  <p:sldIdLst>
    <p:sldId id="486" r:id="rId5"/>
    <p:sldId id="774" r:id="rId6"/>
    <p:sldId id="730" r:id="rId7"/>
    <p:sldId id="757" r:id="rId8"/>
    <p:sldId id="753" r:id="rId9"/>
    <p:sldId id="706" r:id="rId10"/>
    <p:sldId id="785" r:id="rId11"/>
    <p:sldId id="786" r:id="rId12"/>
    <p:sldId id="784" r:id="rId13"/>
    <p:sldId id="781" r:id="rId14"/>
    <p:sldId id="674" r:id="rId15"/>
    <p:sldId id="743" r:id="rId16"/>
    <p:sldId id="751" r:id="rId17"/>
    <p:sldId id="747" r:id="rId18"/>
    <p:sldId id="752" r:id="rId19"/>
    <p:sldId id="736" r:id="rId20"/>
    <p:sldId id="676" r:id="rId21"/>
    <p:sldId id="677" r:id="rId22"/>
    <p:sldId id="678" r:id="rId23"/>
    <p:sldId id="756" r:id="rId24"/>
    <p:sldId id="755" r:id="rId25"/>
    <p:sldId id="680" r:id="rId26"/>
    <p:sldId id="681" r:id="rId27"/>
    <p:sldId id="765" r:id="rId28"/>
    <p:sldId id="766" r:id="rId29"/>
    <p:sldId id="684" r:id="rId30"/>
    <p:sldId id="685" r:id="rId31"/>
    <p:sldId id="686" r:id="rId32"/>
    <p:sldId id="683" r:id="rId33"/>
    <p:sldId id="758" r:id="rId34"/>
    <p:sldId id="759" r:id="rId35"/>
    <p:sldId id="782" r:id="rId36"/>
    <p:sldId id="690" r:id="rId37"/>
    <p:sldId id="779" r:id="rId38"/>
    <p:sldId id="691" r:id="rId39"/>
    <p:sldId id="777" r:id="rId40"/>
    <p:sldId id="738" r:id="rId41"/>
    <p:sldId id="744" r:id="rId42"/>
    <p:sldId id="692" r:id="rId43"/>
    <p:sldId id="739" r:id="rId44"/>
    <p:sldId id="727" r:id="rId45"/>
    <p:sldId id="726" r:id="rId46"/>
    <p:sldId id="693" r:id="rId47"/>
    <p:sldId id="778" r:id="rId48"/>
    <p:sldId id="728" r:id="rId49"/>
    <p:sldId id="754" r:id="rId50"/>
    <p:sldId id="760" r:id="rId51"/>
    <p:sldId id="783" r:id="rId52"/>
    <p:sldId id="696" r:id="rId53"/>
    <p:sldId id="697" r:id="rId54"/>
    <p:sldId id="740" r:id="rId55"/>
    <p:sldId id="729" r:id="rId56"/>
    <p:sldId id="698" r:id="rId57"/>
    <p:sldId id="761" r:id="rId58"/>
    <p:sldId id="767" r:id="rId5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396"/>
    <a:srgbClr val="D8B25C"/>
    <a:srgbClr val="FF9999"/>
    <a:srgbClr val="808080"/>
    <a:srgbClr val="DBEEF3"/>
    <a:srgbClr val="F4F3F3"/>
    <a:srgbClr val="083399"/>
    <a:srgbClr val="333396"/>
    <a:srgbClr val="E6E6E6"/>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513B9A-1BFF-4FCF-A00E-D3CA7B6527C8}" v="4" dt="2023-08-07T14:35:12.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468"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Rossi" userId="eebce3fe-a03b-4703-add8-513293faf86d" providerId="ADAL" clId="{F92DD41C-300F-4722-8243-7C748540D918}"/>
    <pc:docChg chg="undo redo custSel addSld delSld modSld sldOrd delMainMaster modMainMaster">
      <pc:chgData name="Oliver Rossi" userId="eebce3fe-a03b-4703-add8-513293faf86d" providerId="ADAL" clId="{F92DD41C-300F-4722-8243-7C748540D918}" dt="2023-07-18T11:34:12.746" v="5635" actId="20577"/>
      <pc:docMkLst>
        <pc:docMk/>
      </pc:docMkLst>
      <pc:sldChg chg="addSp delSp modSp mod setBg modNotesTx">
        <pc:chgData name="Oliver Rossi" userId="eebce3fe-a03b-4703-add8-513293faf86d" providerId="ADAL" clId="{F92DD41C-300F-4722-8243-7C748540D918}" dt="2023-07-14T09:33:54.544" v="57"/>
        <pc:sldMkLst>
          <pc:docMk/>
          <pc:sldMk cId="0" sldId="486"/>
        </pc:sldMkLst>
        <pc:spChg chg="add del mod">
          <ac:chgData name="Oliver Rossi" userId="eebce3fe-a03b-4703-add8-513293faf86d" providerId="ADAL" clId="{F92DD41C-300F-4722-8243-7C748540D918}" dt="2023-07-14T09:26:50.771" v="41"/>
          <ac:spMkLst>
            <pc:docMk/>
            <pc:sldMk cId="0" sldId="486"/>
            <ac:spMk id="3" creationId="{1D7F4850-960E-8C7B-8ECA-8845F6E40668}"/>
          </ac:spMkLst>
        </pc:spChg>
        <pc:spChg chg="add del mod">
          <ac:chgData name="Oliver Rossi" userId="eebce3fe-a03b-4703-add8-513293faf86d" providerId="ADAL" clId="{F92DD41C-300F-4722-8243-7C748540D918}" dt="2023-07-14T09:26:50.771" v="41"/>
          <ac:spMkLst>
            <pc:docMk/>
            <pc:sldMk cId="0" sldId="486"/>
            <ac:spMk id="4" creationId="{36B3655B-0C06-36D7-B310-FE71472D8781}"/>
          </ac:spMkLst>
        </pc:spChg>
        <pc:spChg chg="add del mod">
          <ac:chgData name="Oliver Rossi" userId="eebce3fe-a03b-4703-add8-513293faf86d" providerId="ADAL" clId="{F92DD41C-300F-4722-8243-7C748540D918}" dt="2023-07-14T09:26:50.771" v="41"/>
          <ac:spMkLst>
            <pc:docMk/>
            <pc:sldMk cId="0" sldId="486"/>
            <ac:spMk id="5" creationId="{F3AA837B-E47A-4995-1A80-E9A4CB20A30A}"/>
          </ac:spMkLst>
        </pc:spChg>
        <pc:spChg chg="add del mod">
          <ac:chgData name="Oliver Rossi" userId="eebce3fe-a03b-4703-add8-513293faf86d" providerId="ADAL" clId="{F92DD41C-300F-4722-8243-7C748540D918}" dt="2023-07-14T09:26:50.771" v="41"/>
          <ac:spMkLst>
            <pc:docMk/>
            <pc:sldMk cId="0" sldId="486"/>
            <ac:spMk id="6" creationId="{9FC921ED-7DC9-885A-BC1D-7306BD27D10B}"/>
          </ac:spMkLst>
        </pc:spChg>
        <pc:spChg chg="add del mod">
          <ac:chgData name="Oliver Rossi" userId="eebce3fe-a03b-4703-add8-513293faf86d" providerId="ADAL" clId="{F92DD41C-300F-4722-8243-7C748540D918}" dt="2023-07-14T09:26:50.771" v="41"/>
          <ac:spMkLst>
            <pc:docMk/>
            <pc:sldMk cId="0" sldId="486"/>
            <ac:spMk id="7" creationId="{937630BB-8403-3267-33B8-38E564086280}"/>
          </ac:spMkLst>
        </pc:spChg>
        <pc:spChg chg="add del mod">
          <ac:chgData name="Oliver Rossi" userId="eebce3fe-a03b-4703-add8-513293faf86d" providerId="ADAL" clId="{F92DD41C-300F-4722-8243-7C748540D918}" dt="2023-07-14T09:26:50.771" v="41"/>
          <ac:spMkLst>
            <pc:docMk/>
            <pc:sldMk cId="0" sldId="486"/>
            <ac:spMk id="8" creationId="{D6D26CA7-5C4B-F3F4-E6B5-E6BC3250E5AD}"/>
          </ac:spMkLst>
        </pc:spChg>
        <pc:spChg chg="del">
          <ac:chgData name="Oliver Rossi" userId="eebce3fe-a03b-4703-add8-513293faf86d" providerId="ADAL" clId="{F92DD41C-300F-4722-8243-7C748540D918}" dt="2023-07-14T09:25:41.088" v="37" actId="478"/>
          <ac:spMkLst>
            <pc:docMk/>
            <pc:sldMk cId="0" sldId="486"/>
            <ac:spMk id="10" creationId="{00000000-0000-0000-0000-000000000000}"/>
          </ac:spMkLst>
        </pc:spChg>
        <pc:spChg chg="add del mod">
          <ac:chgData name="Oliver Rossi" userId="eebce3fe-a03b-4703-add8-513293faf86d" providerId="ADAL" clId="{F92DD41C-300F-4722-8243-7C748540D918}" dt="2023-07-14T09:26:50.771" v="41"/>
          <ac:spMkLst>
            <pc:docMk/>
            <pc:sldMk cId="0" sldId="486"/>
            <ac:spMk id="13" creationId="{5FA4030D-3832-67C9-2276-07F394E6C782}"/>
          </ac:spMkLst>
        </pc:spChg>
        <pc:spChg chg="add del mod">
          <ac:chgData name="Oliver Rossi" userId="eebce3fe-a03b-4703-add8-513293faf86d" providerId="ADAL" clId="{F92DD41C-300F-4722-8243-7C748540D918}" dt="2023-07-14T09:26:50.771" v="41"/>
          <ac:spMkLst>
            <pc:docMk/>
            <pc:sldMk cId="0" sldId="486"/>
            <ac:spMk id="14" creationId="{5C9372C6-E124-3AB6-F143-F6A0F02A1E37}"/>
          </ac:spMkLst>
        </pc:spChg>
        <pc:spChg chg="add del mod">
          <ac:chgData name="Oliver Rossi" userId="eebce3fe-a03b-4703-add8-513293faf86d" providerId="ADAL" clId="{F92DD41C-300F-4722-8243-7C748540D918}" dt="2023-07-14T09:32:01.943" v="52" actId="21"/>
          <ac:spMkLst>
            <pc:docMk/>
            <pc:sldMk cId="0" sldId="486"/>
            <ac:spMk id="15" creationId="{4B38A5DF-4614-4CE7-6713-E4EF7CEE0F5D}"/>
          </ac:spMkLst>
        </pc:spChg>
        <pc:spChg chg="add del mod">
          <ac:chgData name="Oliver Rossi" userId="eebce3fe-a03b-4703-add8-513293faf86d" providerId="ADAL" clId="{F92DD41C-300F-4722-8243-7C748540D918}" dt="2023-07-14T09:32:01.943" v="52" actId="21"/>
          <ac:spMkLst>
            <pc:docMk/>
            <pc:sldMk cId="0" sldId="486"/>
            <ac:spMk id="16" creationId="{E20AAD1E-BFB1-FD1A-6939-F1E39A24D803}"/>
          </ac:spMkLst>
        </pc:spChg>
        <pc:spChg chg="add del mod">
          <ac:chgData name="Oliver Rossi" userId="eebce3fe-a03b-4703-add8-513293faf86d" providerId="ADAL" clId="{F92DD41C-300F-4722-8243-7C748540D918}" dt="2023-07-14T09:32:01.943" v="52" actId="21"/>
          <ac:spMkLst>
            <pc:docMk/>
            <pc:sldMk cId="0" sldId="486"/>
            <ac:spMk id="17" creationId="{1D39A38E-1D7B-8E00-9617-BB9512A18D44}"/>
          </ac:spMkLst>
        </pc:spChg>
        <pc:spChg chg="add del mod">
          <ac:chgData name="Oliver Rossi" userId="eebce3fe-a03b-4703-add8-513293faf86d" providerId="ADAL" clId="{F92DD41C-300F-4722-8243-7C748540D918}" dt="2023-07-14T09:32:01.943" v="52" actId="21"/>
          <ac:spMkLst>
            <pc:docMk/>
            <pc:sldMk cId="0" sldId="486"/>
            <ac:spMk id="18" creationId="{5A71DFBB-9BF2-612D-E607-BB23A4592C3A}"/>
          </ac:spMkLst>
        </pc:spChg>
        <pc:spChg chg="add del mod">
          <ac:chgData name="Oliver Rossi" userId="eebce3fe-a03b-4703-add8-513293faf86d" providerId="ADAL" clId="{F92DD41C-300F-4722-8243-7C748540D918}" dt="2023-07-14T09:32:01.943" v="52" actId="21"/>
          <ac:spMkLst>
            <pc:docMk/>
            <pc:sldMk cId="0" sldId="486"/>
            <ac:spMk id="19" creationId="{BB328837-CE83-1F0A-0C2B-45CAE7C0381B}"/>
          </ac:spMkLst>
        </pc:spChg>
        <pc:spChg chg="add del mod">
          <ac:chgData name="Oliver Rossi" userId="eebce3fe-a03b-4703-add8-513293faf86d" providerId="ADAL" clId="{F92DD41C-300F-4722-8243-7C748540D918}" dt="2023-07-14T09:32:01.943" v="52" actId="21"/>
          <ac:spMkLst>
            <pc:docMk/>
            <pc:sldMk cId="0" sldId="486"/>
            <ac:spMk id="20" creationId="{252A05C4-B3C5-E3FC-34D7-18F6E0F1A585}"/>
          </ac:spMkLst>
        </pc:spChg>
        <pc:spChg chg="add del mod">
          <ac:chgData name="Oliver Rossi" userId="eebce3fe-a03b-4703-add8-513293faf86d" providerId="ADAL" clId="{F92DD41C-300F-4722-8243-7C748540D918}" dt="2023-07-14T09:32:01.943" v="52" actId="21"/>
          <ac:spMkLst>
            <pc:docMk/>
            <pc:sldMk cId="0" sldId="486"/>
            <ac:spMk id="24" creationId="{4E103C9E-EFF3-934C-CC93-0CDA64D01C55}"/>
          </ac:spMkLst>
        </pc:spChg>
        <pc:spChg chg="add del mod">
          <ac:chgData name="Oliver Rossi" userId="eebce3fe-a03b-4703-add8-513293faf86d" providerId="ADAL" clId="{F92DD41C-300F-4722-8243-7C748540D918}" dt="2023-07-14T09:32:01.943" v="52" actId="21"/>
          <ac:spMkLst>
            <pc:docMk/>
            <pc:sldMk cId="0" sldId="486"/>
            <ac:spMk id="25" creationId="{0C3814F5-74D1-3E63-7FFD-B2F0F2EB6773}"/>
          </ac:spMkLst>
        </pc:spChg>
        <pc:spChg chg="mod">
          <ac:chgData name="Oliver Rossi" userId="eebce3fe-a03b-4703-add8-513293faf86d" providerId="ADAL" clId="{F92DD41C-300F-4722-8243-7C748540D918}" dt="2023-07-14T09:25:06.195" v="35" actId="20577"/>
          <ac:spMkLst>
            <pc:docMk/>
            <pc:sldMk cId="0" sldId="486"/>
            <ac:spMk id="13314" creationId="{00000000-0000-0000-0000-000000000000}"/>
          </ac:spMkLst>
        </pc:spChg>
        <pc:grpChg chg="del">
          <ac:chgData name="Oliver Rossi" userId="eebce3fe-a03b-4703-add8-513293faf86d" providerId="ADAL" clId="{F92DD41C-300F-4722-8243-7C748540D918}" dt="2023-07-14T09:25:38.119" v="36" actId="478"/>
          <ac:grpSpMkLst>
            <pc:docMk/>
            <pc:sldMk cId="0" sldId="486"/>
            <ac:grpSpMk id="51" creationId="{00000000-0000-0000-0000-000000000000}"/>
          </ac:grpSpMkLst>
        </pc:grpChg>
        <pc:picChg chg="add del mod">
          <ac:chgData name="Oliver Rossi" userId="eebce3fe-a03b-4703-add8-513293faf86d" providerId="ADAL" clId="{F92DD41C-300F-4722-8243-7C748540D918}" dt="2023-07-14T09:26:50.771" v="41"/>
          <ac:picMkLst>
            <pc:docMk/>
            <pc:sldMk cId="0" sldId="486"/>
            <ac:picMk id="9" creationId="{C64550C5-6C53-7994-E5B6-40E98485ECF4}"/>
          </ac:picMkLst>
        </pc:picChg>
        <pc:picChg chg="add del mod">
          <ac:chgData name="Oliver Rossi" userId="eebce3fe-a03b-4703-add8-513293faf86d" providerId="ADAL" clId="{F92DD41C-300F-4722-8243-7C748540D918}" dt="2023-07-14T09:26:50.771" v="41"/>
          <ac:picMkLst>
            <pc:docMk/>
            <pc:sldMk cId="0" sldId="486"/>
            <ac:picMk id="11" creationId="{EC5BD060-A27F-9666-8750-1D896AA8EC2A}"/>
          </ac:picMkLst>
        </pc:picChg>
        <pc:picChg chg="add del mod">
          <ac:chgData name="Oliver Rossi" userId="eebce3fe-a03b-4703-add8-513293faf86d" providerId="ADAL" clId="{F92DD41C-300F-4722-8243-7C748540D918}" dt="2023-07-14T09:26:50.771" v="41"/>
          <ac:picMkLst>
            <pc:docMk/>
            <pc:sldMk cId="0" sldId="486"/>
            <ac:picMk id="12" creationId="{20F1979F-9B67-71D8-A9C0-4BB372A8BBDF}"/>
          </ac:picMkLst>
        </pc:picChg>
        <pc:picChg chg="add del mod">
          <ac:chgData name="Oliver Rossi" userId="eebce3fe-a03b-4703-add8-513293faf86d" providerId="ADAL" clId="{F92DD41C-300F-4722-8243-7C748540D918}" dt="2023-07-14T09:32:01.943" v="52" actId="21"/>
          <ac:picMkLst>
            <pc:docMk/>
            <pc:sldMk cId="0" sldId="486"/>
            <ac:picMk id="21" creationId="{54F8A637-3ED8-18C6-4089-1704C669ED2F}"/>
          </ac:picMkLst>
        </pc:picChg>
        <pc:picChg chg="add del mod">
          <ac:chgData name="Oliver Rossi" userId="eebce3fe-a03b-4703-add8-513293faf86d" providerId="ADAL" clId="{F92DD41C-300F-4722-8243-7C748540D918}" dt="2023-07-14T09:32:01.943" v="52" actId="21"/>
          <ac:picMkLst>
            <pc:docMk/>
            <pc:sldMk cId="0" sldId="486"/>
            <ac:picMk id="22" creationId="{6CC3D46C-D9CA-A3BC-F0C4-EA5BAE83C668}"/>
          </ac:picMkLst>
        </pc:picChg>
        <pc:picChg chg="add del mod">
          <ac:chgData name="Oliver Rossi" userId="eebce3fe-a03b-4703-add8-513293faf86d" providerId="ADAL" clId="{F92DD41C-300F-4722-8243-7C748540D918}" dt="2023-07-14T09:32:01.943" v="52" actId="21"/>
          <ac:picMkLst>
            <pc:docMk/>
            <pc:sldMk cId="0" sldId="486"/>
            <ac:picMk id="23" creationId="{399501D2-CE51-80FB-6812-B78B3E29D27D}"/>
          </ac:picMkLst>
        </pc:picChg>
        <pc:picChg chg="add mod">
          <ac:chgData name="Oliver Rossi" userId="eebce3fe-a03b-4703-add8-513293faf86d" providerId="ADAL" clId="{F92DD41C-300F-4722-8243-7C748540D918}" dt="2023-07-14T09:32:10.428" v="55" actId="1076"/>
          <ac:picMkLst>
            <pc:docMk/>
            <pc:sldMk cId="0" sldId="486"/>
            <ac:picMk id="26" creationId="{88178EC8-B417-382E-38C3-38EDD534D16C}"/>
          </ac:picMkLst>
        </pc:picChg>
        <pc:cxnChg chg="mod">
          <ac:chgData name="Oliver Rossi" userId="eebce3fe-a03b-4703-add8-513293faf86d" providerId="ADAL" clId="{F92DD41C-300F-4722-8243-7C748540D918}" dt="2023-07-14T09:25:38.119" v="36" actId="478"/>
          <ac:cxnSpMkLst>
            <pc:docMk/>
            <pc:sldMk cId="0" sldId="486"/>
            <ac:cxnSpMk id="38" creationId="{00000000-0000-0000-0000-000000000000}"/>
          </ac:cxnSpMkLst>
        </pc:cxnChg>
      </pc:sldChg>
      <pc:sldChg chg="del">
        <pc:chgData name="Oliver Rossi" userId="eebce3fe-a03b-4703-add8-513293faf86d" providerId="ADAL" clId="{F92DD41C-300F-4722-8243-7C748540D918}" dt="2023-07-14T10:32:33.588" v="753" actId="47"/>
        <pc:sldMkLst>
          <pc:docMk/>
          <pc:sldMk cId="0" sldId="673"/>
        </pc:sldMkLst>
      </pc:sldChg>
      <pc:sldChg chg="delSp modSp mod modNotesTx">
        <pc:chgData name="Oliver Rossi" userId="eebce3fe-a03b-4703-add8-513293faf86d" providerId="ADAL" clId="{F92DD41C-300F-4722-8243-7C748540D918}" dt="2023-07-17T14:23:08.187" v="3217" actId="20577"/>
        <pc:sldMkLst>
          <pc:docMk/>
          <pc:sldMk cId="0" sldId="674"/>
        </pc:sldMkLst>
        <pc:spChg chg="del mod">
          <ac:chgData name="Oliver Rossi" userId="eebce3fe-a03b-4703-add8-513293faf86d" providerId="ADAL" clId="{F92DD41C-300F-4722-8243-7C748540D918}" dt="2023-07-17T12:26:20.716" v="2428" actId="21"/>
          <ac:spMkLst>
            <pc:docMk/>
            <pc:sldMk cId="0" sldId="674"/>
            <ac:spMk id="2" creationId="{00000000-0000-0000-0000-000000000000}"/>
          </ac:spMkLst>
        </pc:spChg>
        <pc:spChg chg="del">
          <ac:chgData name="Oliver Rossi" userId="eebce3fe-a03b-4703-add8-513293faf86d" providerId="ADAL" clId="{F92DD41C-300F-4722-8243-7C748540D918}" dt="2023-07-17T12:26:20.716" v="2428" actId="21"/>
          <ac:spMkLst>
            <pc:docMk/>
            <pc:sldMk cId="0" sldId="674"/>
            <ac:spMk id="3" creationId="{00000000-0000-0000-0000-000000000000}"/>
          </ac:spMkLst>
        </pc:spChg>
        <pc:spChg chg="mod">
          <ac:chgData name="Oliver Rossi" userId="eebce3fe-a03b-4703-add8-513293faf86d" providerId="ADAL" clId="{F92DD41C-300F-4722-8243-7C748540D918}" dt="2023-07-14T10:34:42.957" v="830" actId="20577"/>
          <ac:spMkLst>
            <pc:docMk/>
            <pc:sldMk cId="0" sldId="674"/>
            <ac:spMk id="8" creationId="{00000000-0000-0000-0000-000000000000}"/>
          </ac:spMkLst>
        </pc:spChg>
        <pc:spChg chg="mod">
          <ac:chgData name="Oliver Rossi" userId="eebce3fe-a03b-4703-add8-513293faf86d" providerId="ADAL" clId="{F92DD41C-300F-4722-8243-7C748540D918}" dt="2023-07-14T10:34:54.131" v="834" actId="20577"/>
          <ac:spMkLst>
            <pc:docMk/>
            <pc:sldMk cId="0" sldId="674"/>
            <ac:spMk id="9" creationId="{00000000-0000-0000-0000-000000000000}"/>
          </ac:spMkLst>
        </pc:spChg>
        <pc:spChg chg="mod">
          <ac:chgData name="Oliver Rossi" userId="eebce3fe-a03b-4703-add8-513293faf86d" providerId="ADAL" clId="{F92DD41C-300F-4722-8243-7C748540D918}" dt="2023-07-14T10:35:06.708" v="838" actId="20577"/>
          <ac:spMkLst>
            <pc:docMk/>
            <pc:sldMk cId="0" sldId="674"/>
            <ac:spMk id="10" creationId="{00000000-0000-0000-0000-000000000000}"/>
          </ac:spMkLst>
        </pc:spChg>
        <pc:spChg chg="mod">
          <ac:chgData name="Oliver Rossi" userId="eebce3fe-a03b-4703-add8-513293faf86d" providerId="ADAL" clId="{F92DD41C-300F-4722-8243-7C748540D918}" dt="2023-07-14T10:34:45.718" v="831" actId="20577"/>
          <ac:spMkLst>
            <pc:docMk/>
            <pc:sldMk cId="0" sldId="674"/>
            <ac:spMk id="12" creationId="{00000000-0000-0000-0000-000000000000}"/>
          </ac:spMkLst>
        </pc:spChg>
        <pc:spChg chg="mod">
          <ac:chgData name="Oliver Rossi" userId="eebce3fe-a03b-4703-add8-513293faf86d" providerId="ADAL" clId="{F92DD41C-300F-4722-8243-7C748540D918}" dt="2023-07-14T10:34:58.895" v="835" actId="20577"/>
          <ac:spMkLst>
            <pc:docMk/>
            <pc:sldMk cId="0" sldId="674"/>
            <ac:spMk id="13" creationId="{00000000-0000-0000-0000-000000000000}"/>
          </ac:spMkLst>
        </pc:spChg>
        <pc:spChg chg="mod">
          <ac:chgData name="Oliver Rossi" userId="eebce3fe-a03b-4703-add8-513293faf86d" providerId="ADAL" clId="{F92DD41C-300F-4722-8243-7C748540D918}" dt="2023-07-14T10:35:09.585" v="839" actId="20577"/>
          <ac:spMkLst>
            <pc:docMk/>
            <pc:sldMk cId="0" sldId="674"/>
            <ac:spMk id="14" creationId="{00000000-0000-0000-0000-000000000000}"/>
          </ac:spMkLst>
        </pc:spChg>
        <pc:spChg chg="mod">
          <ac:chgData name="Oliver Rossi" userId="eebce3fe-a03b-4703-add8-513293faf86d" providerId="ADAL" clId="{F92DD41C-300F-4722-8243-7C748540D918}" dt="2023-07-14T10:34:48.939" v="832" actId="20577"/>
          <ac:spMkLst>
            <pc:docMk/>
            <pc:sldMk cId="0" sldId="674"/>
            <ac:spMk id="16" creationId="{00000000-0000-0000-0000-000000000000}"/>
          </ac:spMkLst>
        </pc:spChg>
        <pc:spChg chg="mod">
          <ac:chgData name="Oliver Rossi" userId="eebce3fe-a03b-4703-add8-513293faf86d" providerId="ADAL" clId="{F92DD41C-300F-4722-8243-7C748540D918}" dt="2023-07-14T10:35:01.329" v="836" actId="20577"/>
          <ac:spMkLst>
            <pc:docMk/>
            <pc:sldMk cId="0" sldId="674"/>
            <ac:spMk id="17" creationId="{00000000-0000-0000-0000-000000000000}"/>
          </ac:spMkLst>
        </pc:spChg>
        <pc:spChg chg="mod">
          <ac:chgData name="Oliver Rossi" userId="eebce3fe-a03b-4703-add8-513293faf86d" providerId="ADAL" clId="{F92DD41C-300F-4722-8243-7C748540D918}" dt="2023-07-14T10:35:11.547" v="840" actId="20577"/>
          <ac:spMkLst>
            <pc:docMk/>
            <pc:sldMk cId="0" sldId="674"/>
            <ac:spMk id="18" creationId="{00000000-0000-0000-0000-000000000000}"/>
          </ac:spMkLst>
        </pc:spChg>
        <pc:spChg chg="mod">
          <ac:chgData name="Oliver Rossi" userId="eebce3fe-a03b-4703-add8-513293faf86d" providerId="ADAL" clId="{F92DD41C-300F-4722-8243-7C748540D918}" dt="2023-07-14T10:34:51.307" v="833" actId="20577"/>
          <ac:spMkLst>
            <pc:docMk/>
            <pc:sldMk cId="0" sldId="674"/>
            <ac:spMk id="20" creationId="{00000000-0000-0000-0000-000000000000}"/>
          </ac:spMkLst>
        </pc:spChg>
        <pc:spChg chg="mod">
          <ac:chgData name="Oliver Rossi" userId="eebce3fe-a03b-4703-add8-513293faf86d" providerId="ADAL" clId="{F92DD41C-300F-4722-8243-7C748540D918}" dt="2023-07-17T12:37:01.090" v="2530" actId="14100"/>
          <ac:spMkLst>
            <pc:docMk/>
            <pc:sldMk cId="0" sldId="674"/>
            <ac:spMk id="22" creationId="{00000000-0000-0000-0000-000000000000}"/>
          </ac:spMkLst>
        </pc:spChg>
        <pc:spChg chg="mod">
          <ac:chgData name="Oliver Rossi" userId="eebce3fe-a03b-4703-add8-513293faf86d" providerId="ADAL" clId="{F92DD41C-300F-4722-8243-7C748540D918}" dt="2023-07-14T10:35:04.170" v="837" actId="20577"/>
          <ac:spMkLst>
            <pc:docMk/>
            <pc:sldMk cId="0" sldId="674"/>
            <ac:spMk id="24" creationId="{00000000-0000-0000-0000-000000000000}"/>
          </ac:spMkLst>
        </pc:spChg>
        <pc:spChg chg="mod">
          <ac:chgData name="Oliver Rossi" userId="eebce3fe-a03b-4703-add8-513293faf86d" providerId="ADAL" clId="{F92DD41C-300F-4722-8243-7C748540D918}" dt="2023-07-14T10:35:12.893" v="841" actId="20577"/>
          <ac:spMkLst>
            <pc:docMk/>
            <pc:sldMk cId="0" sldId="674"/>
            <ac:spMk id="25" creationId="{00000000-0000-0000-0000-000000000000}"/>
          </ac:spMkLst>
        </pc:spChg>
        <pc:spChg chg="del">
          <ac:chgData name="Oliver Rossi" userId="eebce3fe-a03b-4703-add8-513293faf86d" providerId="ADAL" clId="{F92DD41C-300F-4722-8243-7C748540D918}" dt="2023-07-17T12:26:20.716" v="2428" actId="21"/>
          <ac:spMkLst>
            <pc:docMk/>
            <pc:sldMk cId="0" sldId="674"/>
            <ac:spMk id="26" creationId="{00000000-0000-0000-0000-000000000000}"/>
          </ac:spMkLst>
        </pc:spChg>
        <pc:spChg chg="del">
          <ac:chgData name="Oliver Rossi" userId="eebce3fe-a03b-4703-add8-513293faf86d" providerId="ADAL" clId="{F92DD41C-300F-4722-8243-7C748540D918}" dt="2023-07-17T12:26:20.716" v="2428" actId="21"/>
          <ac:spMkLst>
            <pc:docMk/>
            <pc:sldMk cId="0" sldId="674"/>
            <ac:spMk id="27" creationId="{00000000-0000-0000-0000-000000000000}"/>
          </ac:spMkLst>
        </pc:spChg>
        <pc:spChg chg="mod">
          <ac:chgData name="Oliver Rossi" userId="eebce3fe-a03b-4703-add8-513293faf86d" providerId="ADAL" clId="{F92DD41C-300F-4722-8243-7C748540D918}" dt="2023-07-17T14:23:08.187" v="3217" actId="20577"/>
          <ac:spMkLst>
            <pc:docMk/>
            <pc:sldMk cId="0" sldId="674"/>
            <ac:spMk id="180226" creationId="{00000000-0000-0000-0000-000000000000}"/>
          </ac:spMkLst>
        </pc:spChg>
      </pc:sldChg>
      <pc:sldChg chg="modSp mod modNotesTx">
        <pc:chgData name="Oliver Rossi" userId="eebce3fe-a03b-4703-add8-513293faf86d" providerId="ADAL" clId="{F92DD41C-300F-4722-8243-7C748540D918}" dt="2023-07-17T21:27:09.711" v="4299" actId="20578"/>
        <pc:sldMkLst>
          <pc:docMk/>
          <pc:sldMk cId="0" sldId="676"/>
        </pc:sldMkLst>
        <pc:spChg chg="mod">
          <ac:chgData name="Oliver Rossi" userId="eebce3fe-a03b-4703-add8-513293faf86d" providerId="ADAL" clId="{F92DD41C-300F-4722-8243-7C748540D918}" dt="2023-07-14T10:45:03.583" v="991" actId="20577"/>
          <ac:spMkLst>
            <pc:docMk/>
            <pc:sldMk cId="0" sldId="676"/>
            <ac:spMk id="8" creationId="{00000000-0000-0000-0000-000000000000}"/>
          </ac:spMkLst>
        </pc:spChg>
        <pc:spChg chg="mod">
          <ac:chgData name="Oliver Rossi" userId="eebce3fe-a03b-4703-add8-513293faf86d" providerId="ADAL" clId="{F92DD41C-300F-4722-8243-7C748540D918}" dt="2023-07-14T10:45:05.193" v="992" actId="20577"/>
          <ac:spMkLst>
            <pc:docMk/>
            <pc:sldMk cId="0" sldId="676"/>
            <ac:spMk id="9" creationId="{00000000-0000-0000-0000-000000000000}"/>
          </ac:spMkLst>
        </pc:spChg>
        <pc:spChg chg="mod">
          <ac:chgData name="Oliver Rossi" userId="eebce3fe-a03b-4703-add8-513293faf86d" providerId="ADAL" clId="{F92DD41C-300F-4722-8243-7C748540D918}" dt="2023-07-14T10:45:07.092" v="993" actId="20577"/>
          <ac:spMkLst>
            <pc:docMk/>
            <pc:sldMk cId="0" sldId="676"/>
            <ac:spMk id="10" creationId="{00000000-0000-0000-0000-000000000000}"/>
          </ac:spMkLst>
        </pc:spChg>
        <pc:spChg chg="mod">
          <ac:chgData name="Oliver Rossi" userId="eebce3fe-a03b-4703-add8-513293faf86d" providerId="ADAL" clId="{F92DD41C-300F-4722-8243-7C748540D918}" dt="2023-07-17T21:27:09.711" v="4299" actId="20578"/>
          <ac:spMkLst>
            <pc:docMk/>
            <pc:sldMk cId="0" sldId="676"/>
            <ac:spMk id="17" creationId="{00000000-0000-0000-0000-000000000000}"/>
          </ac:spMkLst>
        </pc:spChg>
      </pc:sldChg>
      <pc:sldChg chg="delSp modSp mod modNotesTx">
        <pc:chgData name="Oliver Rossi" userId="eebce3fe-a03b-4703-add8-513293faf86d" providerId="ADAL" clId="{F92DD41C-300F-4722-8243-7C748540D918}" dt="2023-07-17T14:25:40.398" v="3359" actId="1035"/>
        <pc:sldMkLst>
          <pc:docMk/>
          <pc:sldMk cId="0" sldId="677"/>
        </pc:sldMkLst>
        <pc:spChg chg="mod">
          <ac:chgData name="Oliver Rossi" userId="eebce3fe-a03b-4703-add8-513293faf86d" providerId="ADAL" clId="{F92DD41C-300F-4722-8243-7C748540D918}" dt="2023-07-17T14:25:40.398" v="3359" actId="1035"/>
          <ac:spMkLst>
            <pc:docMk/>
            <pc:sldMk cId="0" sldId="677"/>
            <ac:spMk id="180228" creationId="{00000000-0000-0000-0000-000000000000}"/>
          </ac:spMkLst>
        </pc:spChg>
        <pc:spChg chg="del">
          <ac:chgData name="Oliver Rossi" userId="eebce3fe-a03b-4703-add8-513293faf86d" providerId="ADAL" clId="{F92DD41C-300F-4722-8243-7C748540D918}" dt="2023-07-17T14:25:05.157" v="3228" actId="478"/>
          <ac:spMkLst>
            <pc:docMk/>
            <pc:sldMk cId="0" sldId="677"/>
            <ac:spMk id="180229" creationId="{00000000-0000-0000-0000-000000000000}"/>
          </ac:spMkLst>
        </pc:spChg>
        <pc:spChg chg="mod">
          <ac:chgData name="Oliver Rossi" userId="eebce3fe-a03b-4703-add8-513293faf86d" providerId="ADAL" clId="{F92DD41C-300F-4722-8243-7C748540D918}" dt="2023-07-17T14:25:34.586" v="3345" actId="1035"/>
          <ac:spMkLst>
            <pc:docMk/>
            <pc:sldMk cId="0" sldId="677"/>
            <ac:spMk id="180230" creationId="{00000000-0000-0000-0000-000000000000}"/>
          </ac:spMkLst>
        </pc:spChg>
        <pc:spChg chg="mod">
          <ac:chgData name="Oliver Rossi" userId="eebce3fe-a03b-4703-add8-513293faf86d" providerId="ADAL" clId="{F92DD41C-300F-4722-8243-7C748540D918}" dt="2023-07-17T14:25:40.398" v="3359" actId="1035"/>
          <ac:spMkLst>
            <pc:docMk/>
            <pc:sldMk cId="0" sldId="677"/>
            <ac:spMk id="180231" creationId="{00000000-0000-0000-0000-000000000000}"/>
          </ac:spMkLst>
        </pc:spChg>
      </pc:sldChg>
      <pc:sldChg chg="delSp modSp mod">
        <pc:chgData name="Oliver Rossi" userId="eebce3fe-a03b-4703-add8-513293faf86d" providerId="ADAL" clId="{F92DD41C-300F-4722-8243-7C748540D918}" dt="2023-07-17T13:22:43.511" v="2960" actId="2084"/>
        <pc:sldMkLst>
          <pc:docMk/>
          <pc:sldMk cId="0" sldId="681"/>
        </pc:sldMkLst>
        <pc:spChg chg="del">
          <ac:chgData name="Oliver Rossi" userId="eebce3fe-a03b-4703-add8-513293faf86d" providerId="ADAL" clId="{F92DD41C-300F-4722-8243-7C748540D918}" dt="2023-07-17T13:22:07.448" v="2957" actId="478"/>
          <ac:spMkLst>
            <pc:docMk/>
            <pc:sldMk cId="0" sldId="681"/>
            <ac:spMk id="2" creationId="{00000000-0000-0000-0000-000000000000}"/>
          </ac:spMkLst>
        </pc:spChg>
        <pc:graphicFrameChg chg="modGraphic">
          <ac:chgData name="Oliver Rossi" userId="eebce3fe-a03b-4703-add8-513293faf86d" providerId="ADAL" clId="{F92DD41C-300F-4722-8243-7C748540D918}" dt="2023-07-17T13:22:43.511" v="2960" actId="2084"/>
          <ac:graphicFrameMkLst>
            <pc:docMk/>
            <pc:sldMk cId="0" sldId="681"/>
            <ac:graphicFrameMk id="325636" creationId="{00000000-0000-0000-0000-000000000000}"/>
          </ac:graphicFrameMkLst>
        </pc:graphicFrameChg>
      </pc:sldChg>
      <pc:sldChg chg="modSp del mod">
        <pc:chgData name="Oliver Rossi" userId="eebce3fe-a03b-4703-add8-513293faf86d" providerId="ADAL" clId="{F92DD41C-300F-4722-8243-7C748540D918}" dt="2023-07-14T11:05:56.154" v="1099" actId="47"/>
        <pc:sldMkLst>
          <pc:docMk/>
          <pc:sldMk cId="0" sldId="682"/>
        </pc:sldMkLst>
        <pc:spChg chg="mod">
          <ac:chgData name="Oliver Rossi" userId="eebce3fe-a03b-4703-add8-513293faf86d" providerId="ADAL" clId="{F92DD41C-300F-4722-8243-7C748540D918}" dt="2023-07-14T10:57:25.154" v="1074" actId="20577"/>
          <ac:spMkLst>
            <pc:docMk/>
            <pc:sldMk cId="0" sldId="682"/>
            <ac:spMk id="20" creationId="{00000000-0000-0000-0000-000000000000}"/>
          </ac:spMkLst>
        </pc:spChg>
        <pc:spChg chg="mod">
          <ac:chgData name="Oliver Rossi" userId="eebce3fe-a03b-4703-add8-513293faf86d" providerId="ADAL" clId="{F92DD41C-300F-4722-8243-7C748540D918}" dt="2023-07-14T10:57:27.221" v="1075" actId="20577"/>
          <ac:spMkLst>
            <pc:docMk/>
            <pc:sldMk cId="0" sldId="682"/>
            <ac:spMk id="21" creationId="{00000000-0000-0000-0000-000000000000}"/>
          </ac:spMkLst>
        </pc:spChg>
        <pc:spChg chg="mod">
          <ac:chgData name="Oliver Rossi" userId="eebce3fe-a03b-4703-add8-513293faf86d" providerId="ADAL" clId="{F92DD41C-300F-4722-8243-7C748540D918}" dt="2023-07-14T10:57:28.522" v="1076" actId="20577"/>
          <ac:spMkLst>
            <pc:docMk/>
            <pc:sldMk cId="0" sldId="682"/>
            <ac:spMk id="22" creationId="{00000000-0000-0000-0000-000000000000}"/>
          </ac:spMkLst>
        </pc:spChg>
        <pc:spChg chg="mod">
          <ac:chgData name="Oliver Rossi" userId="eebce3fe-a03b-4703-add8-513293faf86d" providerId="ADAL" clId="{F92DD41C-300F-4722-8243-7C748540D918}" dt="2023-07-14T10:57:17.568" v="1073" actId="20577"/>
          <ac:spMkLst>
            <pc:docMk/>
            <pc:sldMk cId="0" sldId="682"/>
            <ac:spMk id="142356" creationId="{00000000-0000-0000-0000-000000000000}"/>
          </ac:spMkLst>
        </pc:spChg>
      </pc:sldChg>
      <pc:sldChg chg="ord">
        <pc:chgData name="Oliver Rossi" userId="eebce3fe-a03b-4703-add8-513293faf86d" providerId="ADAL" clId="{F92DD41C-300F-4722-8243-7C748540D918}" dt="2023-07-14T11:04:54.860" v="1096"/>
        <pc:sldMkLst>
          <pc:docMk/>
          <pc:sldMk cId="0" sldId="683"/>
        </pc:sldMkLst>
      </pc:sldChg>
      <pc:sldChg chg="addSp modSp mod">
        <pc:chgData name="Oliver Rossi" userId="eebce3fe-a03b-4703-add8-513293faf86d" providerId="ADAL" clId="{F92DD41C-300F-4722-8243-7C748540D918}" dt="2023-07-18T10:09:56.058" v="5301" actId="20577"/>
        <pc:sldMkLst>
          <pc:docMk/>
          <pc:sldMk cId="0" sldId="684"/>
        </pc:sldMkLst>
        <pc:spChg chg="mod">
          <ac:chgData name="Oliver Rossi" userId="eebce3fe-a03b-4703-add8-513293faf86d" providerId="ADAL" clId="{F92DD41C-300F-4722-8243-7C748540D918}" dt="2023-07-14T11:05:48.210" v="1098"/>
          <ac:spMkLst>
            <pc:docMk/>
            <pc:sldMk cId="0" sldId="684"/>
            <ac:spMk id="4" creationId="{09FBF25E-D101-970A-8889-2D0FA39A61BA}"/>
          </ac:spMkLst>
        </pc:spChg>
        <pc:spChg chg="mod">
          <ac:chgData name="Oliver Rossi" userId="eebce3fe-a03b-4703-add8-513293faf86d" providerId="ADAL" clId="{F92DD41C-300F-4722-8243-7C748540D918}" dt="2023-07-17T21:15:03.224" v="4280" actId="207"/>
          <ac:spMkLst>
            <pc:docMk/>
            <pc:sldMk cId="0" sldId="684"/>
            <ac:spMk id="5" creationId="{8DDD0FE8-D03B-67BF-6363-8005604C8100}"/>
          </ac:spMkLst>
        </pc:spChg>
        <pc:spChg chg="mod">
          <ac:chgData name="Oliver Rossi" userId="eebce3fe-a03b-4703-add8-513293faf86d" providerId="ADAL" clId="{F92DD41C-300F-4722-8243-7C748540D918}" dt="2023-07-14T11:05:48.210" v="1098"/>
          <ac:spMkLst>
            <pc:docMk/>
            <pc:sldMk cId="0" sldId="684"/>
            <ac:spMk id="6" creationId="{E257D628-7732-EC60-7760-A707D4666C2F}"/>
          </ac:spMkLst>
        </pc:spChg>
        <pc:spChg chg="add mod">
          <ac:chgData name="Oliver Rossi" userId="eebce3fe-a03b-4703-add8-513293faf86d" providerId="ADAL" clId="{F92DD41C-300F-4722-8243-7C748540D918}" dt="2023-07-17T14:49:59.339" v="3763" actId="1036"/>
          <ac:spMkLst>
            <pc:docMk/>
            <pc:sldMk cId="0" sldId="684"/>
            <ac:spMk id="7" creationId="{3EB978CC-32A8-5D0F-515C-257B622AFA34}"/>
          </ac:spMkLst>
        </pc:spChg>
        <pc:spChg chg="mod">
          <ac:chgData name="Oliver Rossi" userId="eebce3fe-a03b-4703-add8-513293faf86d" providerId="ADAL" clId="{F92DD41C-300F-4722-8243-7C748540D918}" dt="2023-07-18T10:09:56.058" v="5301" actId="20577"/>
          <ac:spMkLst>
            <pc:docMk/>
            <pc:sldMk cId="0" sldId="684"/>
            <ac:spMk id="187394" creationId="{00000000-0000-0000-0000-000000000000}"/>
          </ac:spMkLst>
        </pc:spChg>
        <pc:spChg chg="mod">
          <ac:chgData name="Oliver Rossi" userId="eebce3fe-a03b-4703-add8-513293faf86d" providerId="ADAL" clId="{F92DD41C-300F-4722-8243-7C748540D918}" dt="2023-07-17T14:50:21.467" v="3767" actId="12"/>
          <ac:spMkLst>
            <pc:docMk/>
            <pc:sldMk cId="0" sldId="684"/>
            <ac:spMk id="187395" creationId="{00000000-0000-0000-0000-000000000000}"/>
          </ac:spMkLst>
        </pc:spChg>
        <pc:grpChg chg="add mod">
          <ac:chgData name="Oliver Rossi" userId="eebce3fe-a03b-4703-add8-513293faf86d" providerId="ADAL" clId="{F92DD41C-300F-4722-8243-7C748540D918}" dt="2023-07-14T11:05:48.210" v="1098"/>
          <ac:grpSpMkLst>
            <pc:docMk/>
            <pc:sldMk cId="0" sldId="684"/>
            <ac:grpSpMk id="3" creationId="{F6FF0B60-8F22-2CD9-8627-63AE4CB032F7}"/>
          </ac:grpSpMkLst>
        </pc:grpChg>
      </pc:sldChg>
      <pc:sldChg chg="del">
        <pc:chgData name="Oliver Rossi" userId="eebce3fe-a03b-4703-add8-513293faf86d" providerId="ADAL" clId="{F92DD41C-300F-4722-8243-7C748540D918}" dt="2023-07-14T11:08:31.664" v="1111" actId="47"/>
        <pc:sldMkLst>
          <pc:docMk/>
          <pc:sldMk cId="0" sldId="689"/>
        </pc:sldMkLst>
      </pc:sldChg>
      <pc:sldChg chg="delSp modSp mod">
        <pc:chgData name="Oliver Rossi" userId="eebce3fe-a03b-4703-add8-513293faf86d" providerId="ADAL" clId="{F92DD41C-300F-4722-8243-7C748540D918}" dt="2023-07-17T21:21:15.241" v="4286" actId="207"/>
        <pc:sldMkLst>
          <pc:docMk/>
          <pc:sldMk cId="0" sldId="690"/>
        </pc:sldMkLst>
        <pc:spChg chg="mod">
          <ac:chgData name="Oliver Rossi" userId="eebce3fe-a03b-4703-add8-513293faf86d" providerId="ADAL" clId="{F92DD41C-300F-4722-8243-7C748540D918}" dt="2023-07-17T14:09:57.113" v="3091" actId="20577"/>
          <ac:spMkLst>
            <pc:docMk/>
            <pc:sldMk cId="0" sldId="690"/>
            <ac:spMk id="22" creationId="{00000000-0000-0000-0000-000000000000}"/>
          </ac:spMkLst>
        </pc:spChg>
        <pc:spChg chg="mod">
          <ac:chgData name="Oliver Rossi" userId="eebce3fe-a03b-4703-add8-513293faf86d" providerId="ADAL" clId="{F92DD41C-300F-4722-8243-7C748540D918}" dt="2023-07-14T11:34:58.655" v="1114" actId="20577"/>
          <ac:spMkLst>
            <pc:docMk/>
            <pc:sldMk cId="0" sldId="690"/>
            <ac:spMk id="34" creationId="{00000000-0000-0000-0000-000000000000}"/>
          </ac:spMkLst>
        </pc:spChg>
        <pc:spChg chg="mod">
          <ac:chgData name="Oliver Rossi" userId="eebce3fe-a03b-4703-add8-513293faf86d" providerId="ADAL" clId="{F92DD41C-300F-4722-8243-7C748540D918}" dt="2023-07-14T11:35:07.963" v="1120" actId="20577"/>
          <ac:spMkLst>
            <pc:docMk/>
            <pc:sldMk cId="0" sldId="690"/>
            <ac:spMk id="35" creationId="{00000000-0000-0000-0000-000000000000}"/>
          </ac:spMkLst>
        </pc:spChg>
        <pc:spChg chg="mod">
          <ac:chgData name="Oliver Rossi" userId="eebce3fe-a03b-4703-add8-513293faf86d" providerId="ADAL" clId="{F92DD41C-300F-4722-8243-7C748540D918}" dt="2023-07-14T11:35:18.337" v="1126" actId="20577"/>
          <ac:spMkLst>
            <pc:docMk/>
            <pc:sldMk cId="0" sldId="690"/>
            <ac:spMk id="36" creationId="{00000000-0000-0000-0000-000000000000}"/>
          </ac:spMkLst>
        </pc:spChg>
        <pc:spChg chg="mod">
          <ac:chgData name="Oliver Rossi" userId="eebce3fe-a03b-4703-add8-513293faf86d" providerId="ADAL" clId="{F92DD41C-300F-4722-8243-7C748540D918}" dt="2023-07-14T11:34:56.215" v="1113" actId="20577"/>
          <ac:spMkLst>
            <pc:docMk/>
            <pc:sldMk cId="0" sldId="690"/>
            <ac:spMk id="37" creationId="{00000000-0000-0000-0000-000000000000}"/>
          </ac:spMkLst>
        </pc:spChg>
        <pc:spChg chg="mod">
          <ac:chgData name="Oliver Rossi" userId="eebce3fe-a03b-4703-add8-513293faf86d" providerId="ADAL" clId="{F92DD41C-300F-4722-8243-7C748540D918}" dt="2023-07-14T11:35:06.580" v="1119" actId="20577"/>
          <ac:spMkLst>
            <pc:docMk/>
            <pc:sldMk cId="0" sldId="690"/>
            <ac:spMk id="38" creationId="{00000000-0000-0000-0000-000000000000}"/>
          </ac:spMkLst>
        </pc:spChg>
        <pc:spChg chg="mod">
          <ac:chgData name="Oliver Rossi" userId="eebce3fe-a03b-4703-add8-513293faf86d" providerId="ADAL" clId="{F92DD41C-300F-4722-8243-7C748540D918}" dt="2023-07-14T11:35:16.956" v="1125" actId="20577"/>
          <ac:spMkLst>
            <pc:docMk/>
            <pc:sldMk cId="0" sldId="690"/>
            <ac:spMk id="39" creationId="{00000000-0000-0000-0000-000000000000}"/>
          </ac:spMkLst>
        </pc:spChg>
        <pc:spChg chg="mod">
          <ac:chgData name="Oliver Rossi" userId="eebce3fe-a03b-4703-add8-513293faf86d" providerId="ADAL" clId="{F92DD41C-300F-4722-8243-7C748540D918}" dt="2023-07-14T11:34:52.714" v="1112" actId="20577"/>
          <ac:spMkLst>
            <pc:docMk/>
            <pc:sldMk cId="0" sldId="690"/>
            <ac:spMk id="40" creationId="{00000000-0000-0000-0000-000000000000}"/>
          </ac:spMkLst>
        </pc:spChg>
        <pc:spChg chg="mod">
          <ac:chgData name="Oliver Rossi" userId="eebce3fe-a03b-4703-add8-513293faf86d" providerId="ADAL" clId="{F92DD41C-300F-4722-8243-7C748540D918}" dt="2023-07-17T21:19:20.944" v="4283" actId="207"/>
          <ac:spMkLst>
            <pc:docMk/>
            <pc:sldMk cId="0" sldId="690"/>
            <ac:spMk id="41" creationId="{00000000-0000-0000-0000-000000000000}"/>
          </ac:spMkLst>
        </pc:spChg>
        <pc:spChg chg="mod">
          <ac:chgData name="Oliver Rossi" userId="eebce3fe-a03b-4703-add8-513293faf86d" providerId="ADAL" clId="{F92DD41C-300F-4722-8243-7C748540D918}" dt="2023-07-17T21:21:15.241" v="4286" actId="207"/>
          <ac:spMkLst>
            <pc:docMk/>
            <pc:sldMk cId="0" sldId="690"/>
            <ac:spMk id="42" creationId="{00000000-0000-0000-0000-000000000000}"/>
          </ac:spMkLst>
        </pc:spChg>
        <pc:spChg chg="del mod">
          <ac:chgData name="Oliver Rossi" userId="eebce3fe-a03b-4703-add8-513293faf86d" providerId="ADAL" clId="{F92DD41C-300F-4722-8243-7C748540D918}" dt="2023-07-14T11:58:42.162" v="1427" actId="478"/>
          <ac:spMkLst>
            <pc:docMk/>
            <pc:sldMk cId="0" sldId="690"/>
            <ac:spMk id="43" creationId="{00000000-0000-0000-0000-000000000000}"/>
          </ac:spMkLst>
        </pc:spChg>
        <pc:spChg chg="del mod">
          <ac:chgData name="Oliver Rossi" userId="eebce3fe-a03b-4703-add8-513293faf86d" providerId="ADAL" clId="{F92DD41C-300F-4722-8243-7C748540D918}" dt="2023-07-14T11:58:42.162" v="1427" actId="478"/>
          <ac:spMkLst>
            <pc:docMk/>
            <pc:sldMk cId="0" sldId="690"/>
            <ac:spMk id="44" creationId="{00000000-0000-0000-0000-000000000000}"/>
          </ac:spMkLst>
        </pc:spChg>
        <pc:spChg chg="del mod">
          <ac:chgData name="Oliver Rossi" userId="eebce3fe-a03b-4703-add8-513293faf86d" providerId="ADAL" clId="{F92DD41C-300F-4722-8243-7C748540D918}" dt="2023-07-14T11:58:42.162" v="1427" actId="478"/>
          <ac:spMkLst>
            <pc:docMk/>
            <pc:sldMk cId="0" sldId="690"/>
            <ac:spMk id="49" creationId="{00000000-0000-0000-0000-000000000000}"/>
          </ac:spMkLst>
        </pc:spChg>
        <pc:spChg chg="mod">
          <ac:chgData name="Oliver Rossi" userId="eebce3fe-a03b-4703-add8-513293faf86d" providerId="ADAL" clId="{F92DD41C-300F-4722-8243-7C748540D918}" dt="2023-07-14T11:35:01.385" v="1116" actId="20577"/>
          <ac:spMkLst>
            <pc:docMk/>
            <pc:sldMk cId="0" sldId="690"/>
            <ac:spMk id="50" creationId="{00000000-0000-0000-0000-000000000000}"/>
          </ac:spMkLst>
        </pc:spChg>
        <pc:spChg chg="mod">
          <ac:chgData name="Oliver Rossi" userId="eebce3fe-a03b-4703-add8-513293faf86d" providerId="ADAL" clId="{F92DD41C-300F-4722-8243-7C748540D918}" dt="2023-07-14T11:58:35.309" v="1426" actId="207"/>
          <ac:spMkLst>
            <pc:docMk/>
            <pc:sldMk cId="0" sldId="690"/>
            <ac:spMk id="51" creationId="{00000000-0000-0000-0000-000000000000}"/>
          </ac:spMkLst>
        </pc:spChg>
        <pc:spChg chg="mod">
          <ac:chgData name="Oliver Rossi" userId="eebce3fe-a03b-4703-add8-513293faf86d" providerId="ADAL" clId="{F92DD41C-300F-4722-8243-7C748540D918}" dt="2023-07-14T11:58:35.309" v="1426" actId="207"/>
          <ac:spMkLst>
            <pc:docMk/>
            <pc:sldMk cId="0" sldId="690"/>
            <ac:spMk id="52" creationId="{00000000-0000-0000-0000-000000000000}"/>
          </ac:spMkLst>
        </pc:spChg>
        <pc:spChg chg="mod">
          <ac:chgData name="Oliver Rossi" userId="eebce3fe-a03b-4703-add8-513293faf86d" providerId="ADAL" clId="{F92DD41C-300F-4722-8243-7C748540D918}" dt="2023-07-14T11:35:00.137" v="1115" actId="20577"/>
          <ac:spMkLst>
            <pc:docMk/>
            <pc:sldMk cId="0" sldId="690"/>
            <ac:spMk id="53" creationId="{00000000-0000-0000-0000-000000000000}"/>
          </ac:spMkLst>
        </pc:spChg>
        <pc:spChg chg="mod">
          <ac:chgData name="Oliver Rossi" userId="eebce3fe-a03b-4703-add8-513293faf86d" providerId="ADAL" clId="{F92DD41C-300F-4722-8243-7C748540D918}" dt="2023-07-14T11:35:09.375" v="1121" actId="20577"/>
          <ac:spMkLst>
            <pc:docMk/>
            <pc:sldMk cId="0" sldId="690"/>
            <ac:spMk id="54" creationId="{00000000-0000-0000-0000-000000000000}"/>
          </ac:spMkLst>
        </pc:spChg>
        <pc:spChg chg="mod">
          <ac:chgData name="Oliver Rossi" userId="eebce3fe-a03b-4703-add8-513293faf86d" providerId="ADAL" clId="{F92DD41C-300F-4722-8243-7C748540D918}" dt="2023-07-14T11:35:19.790" v="1127" actId="20577"/>
          <ac:spMkLst>
            <pc:docMk/>
            <pc:sldMk cId="0" sldId="690"/>
            <ac:spMk id="55" creationId="{00000000-0000-0000-0000-000000000000}"/>
          </ac:spMkLst>
        </pc:spChg>
        <pc:spChg chg="mod">
          <ac:chgData name="Oliver Rossi" userId="eebce3fe-a03b-4703-add8-513293faf86d" providerId="ADAL" clId="{F92DD41C-300F-4722-8243-7C748540D918}" dt="2023-07-17T14:23:39.031" v="3227" actId="20577"/>
          <ac:spMkLst>
            <pc:docMk/>
            <pc:sldMk cId="0" sldId="690"/>
            <ac:spMk id="180226" creationId="{00000000-0000-0000-0000-000000000000}"/>
          </ac:spMkLst>
        </pc:spChg>
        <pc:grpChg chg="del">
          <ac:chgData name="Oliver Rossi" userId="eebce3fe-a03b-4703-add8-513293faf86d" providerId="ADAL" clId="{F92DD41C-300F-4722-8243-7C748540D918}" dt="2023-07-14T11:58:42.162" v="1427" actId="478"/>
          <ac:grpSpMkLst>
            <pc:docMk/>
            <pc:sldMk cId="0" sldId="690"/>
            <ac:grpSpMk id="33" creationId="{00000000-0000-0000-0000-000000000000}"/>
          </ac:grpSpMkLst>
        </pc:grpChg>
      </pc:sldChg>
      <pc:sldChg chg="addSp delSp modSp mod modNotesTx">
        <pc:chgData name="Oliver Rossi" userId="eebce3fe-a03b-4703-add8-513293faf86d" providerId="ADAL" clId="{F92DD41C-300F-4722-8243-7C748540D918}" dt="2023-07-18T10:10:29.682" v="5303" actId="20577"/>
        <pc:sldMkLst>
          <pc:docMk/>
          <pc:sldMk cId="0" sldId="691"/>
        </pc:sldMkLst>
        <pc:spChg chg="add del mod">
          <ac:chgData name="Oliver Rossi" userId="eebce3fe-a03b-4703-add8-513293faf86d" providerId="ADAL" clId="{F92DD41C-300F-4722-8243-7C748540D918}" dt="2023-07-17T13:20:35.997" v="2956" actId="478"/>
          <ac:spMkLst>
            <pc:docMk/>
            <pc:sldMk cId="0" sldId="691"/>
            <ac:spMk id="3" creationId="{EEE7B31E-D6BA-23B8-6949-4A272E6593BF}"/>
          </ac:spMkLst>
        </pc:spChg>
        <pc:spChg chg="add mod">
          <ac:chgData name="Oliver Rossi" userId="eebce3fe-a03b-4703-add8-513293faf86d" providerId="ADAL" clId="{F92DD41C-300F-4722-8243-7C748540D918}" dt="2023-07-18T10:10:29.682" v="5303" actId="20577"/>
          <ac:spMkLst>
            <pc:docMk/>
            <pc:sldMk cId="0" sldId="691"/>
            <ac:spMk id="5" creationId="{E04D7791-C66D-3EE4-5518-A9D4E1B4625B}"/>
          </ac:spMkLst>
        </pc:spChg>
        <pc:spChg chg="add mod">
          <ac:chgData name="Oliver Rossi" userId="eebce3fe-a03b-4703-add8-513293faf86d" providerId="ADAL" clId="{F92DD41C-300F-4722-8243-7C748540D918}" dt="2023-07-17T14:06:19.450" v="3075" actId="20577"/>
          <ac:spMkLst>
            <pc:docMk/>
            <pc:sldMk cId="0" sldId="691"/>
            <ac:spMk id="6" creationId="{FF34A1AA-0E2C-D145-913C-2AFF699EC72A}"/>
          </ac:spMkLst>
        </pc:spChg>
        <pc:spChg chg="mod">
          <ac:chgData name="Oliver Rossi" userId="eebce3fe-a03b-4703-add8-513293faf86d" providerId="ADAL" clId="{F92DD41C-300F-4722-8243-7C748540D918}" dt="2023-07-17T13:23:09.126" v="2961"/>
          <ac:spMkLst>
            <pc:docMk/>
            <pc:sldMk cId="0" sldId="691"/>
            <ac:spMk id="8" creationId="{B6C095FB-1E16-20E5-B7FD-E7665F846239}"/>
          </ac:spMkLst>
        </pc:spChg>
        <pc:spChg chg="mod">
          <ac:chgData name="Oliver Rossi" userId="eebce3fe-a03b-4703-add8-513293faf86d" providerId="ADAL" clId="{F92DD41C-300F-4722-8243-7C748540D918}" dt="2023-07-17T21:19:06.600" v="4281" actId="207"/>
          <ac:spMkLst>
            <pc:docMk/>
            <pc:sldMk cId="0" sldId="691"/>
            <ac:spMk id="9" creationId="{370A2BDC-7A35-1A01-9222-ACE1CF01EC97}"/>
          </ac:spMkLst>
        </pc:spChg>
        <pc:spChg chg="mod">
          <ac:chgData name="Oliver Rossi" userId="eebce3fe-a03b-4703-add8-513293faf86d" providerId="ADAL" clId="{F92DD41C-300F-4722-8243-7C748540D918}" dt="2023-07-17T21:21:30.369" v="4288" actId="207"/>
          <ac:spMkLst>
            <pc:docMk/>
            <pc:sldMk cId="0" sldId="691"/>
            <ac:spMk id="10" creationId="{60F32978-6D2E-C432-3782-CE57AC450D84}"/>
          </ac:spMkLst>
        </pc:spChg>
        <pc:spChg chg="del mod">
          <ac:chgData name="Oliver Rossi" userId="eebce3fe-a03b-4703-add8-513293faf86d" providerId="ADAL" clId="{F92DD41C-300F-4722-8243-7C748540D918}" dt="2023-07-17T13:20:18.404" v="2954" actId="478"/>
          <ac:spMkLst>
            <pc:docMk/>
            <pc:sldMk cId="0" sldId="691"/>
            <ac:spMk id="17" creationId="{00000000-0000-0000-0000-000000000000}"/>
          </ac:spMkLst>
        </pc:spChg>
        <pc:spChg chg="del">
          <ac:chgData name="Oliver Rossi" userId="eebce3fe-a03b-4703-add8-513293faf86d" providerId="ADAL" clId="{F92DD41C-300F-4722-8243-7C748540D918}" dt="2023-07-17T13:20:33.319" v="2955" actId="478"/>
          <ac:spMkLst>
            <pc:docMk/>
            <pc:sldMk cId="0" sldId="691"/>
            <ac:spMk id="174082" creationId="{00000000-0000-0000-0000-000000000000}"/>
          </ac:spMkLst>
        </pc:spChg>
        <pc:grpChg chg="add mod">
          <ac:chgData name="Oliver Rossi" userId="eebce3fe-a03b-4703-add8-513293faf86d" providerId="ADAL" clId="{F92DD41C-300F-4722-8243-7C748540D918}" dt="2023-07-17T13:23:09.126" v="2961"/>
          <ac:grpSpMkLst>
            <pc:docMk/>
            <pc:sldMk cId="0" sldId="691"/>
            <ac:grpSpMk id="7" creationId="{6A29CE3C-8A2E-AB94-B008-0C24E5A1C7FF}"/>
          </ac:grpSpMkLst>
        </pc:grpChg>
        <pc:graphicFrameChg chg="add mod">
          <ac:chgData name="Oliver Rossi" userId="eebce3fe-a03b-4703-add8-513293faf86d" providerId="ADAL" clId="{F92DD41C-300F-4722-8243-7C748540D918}" dt="2023-07-17T13:22:22.488" v="2958"/>
          <ac:graphicFrameMkLst>
            <pc:docMk/>
            <pc:sldMk cId="0" sldId="691"/>
            <ac:graphicFrameMk id="4" creationId="{6A409103-4CD4-C1DF-1421-981EAED8AB3D}"/>
          </ac:graphicFrameMkLst>
        </pc:graphicFrameChg>
      </pc:sldChg>
      <pc:sldChg chg="modSp mod">
        <pc:chgData name="Oliver Rossi" userId="eebce3fe-a03b-4703-add8-513293faf86d" providerId="ADAL" clId="{F92DD41C-300F-4722-8243-7C748540D918}" dt="2023-07-17T14:52:33.973" v="3772" actId="20577"/>
        <pc:sldMkLst>
          <pc:docMk/>
          <pc:sldMk cId="0" sldId="692"/>
        </pc:sldMkLst>
        <pc:spChg chg="mod">
          <ac:chgData name="Oliver Rossi" userId="eebce3fe-a03b-4703-add8-513293faf86d" providerId="ADAL" clId="{F92DD41C-300F-4722-8243-7C748540D918}" dt="2023-07-17T14:52:33.973" v="3772" actId="20577"/>
          <ac:spMkLst>
            <pc:docMk/>
            <pc:sldMk cId="0" sldId="692"/>
            <ac:spMk id="17" creationId="{00000000-0000-0000-0000-000000000000}"/>
          </ac:spMkLst>
        </pc:spChg>
      </pc:sldChg>
      <pc:sldChg chg="modSp mod modNotesTx">
        <pc:chgData name="Oliver Rossi" userId="eebce3fe-a03b-4703-add8-513293faf86d" providerId="ADAL" clId="{F92DD41C-300F-4722-8243-7C748540D918}" dt="2023-07-17T21:23:49.137" v="4298" actId="20577"/>
        <pc:sldMkLst>
          <pc:docMk/>
          <pc:sldMk cId="0" sldId="693"/>
        </pc:sldMkLst>
        <pc:spChg chg="mod">
          <ac:chgData name="Oliver Rossi" userId="eebce3fe-a03b-4703-add8-513293faf86d" providerId="ADAL" clId="{F92DD41C-300F-4722-8243-7C748540D918}" dt="2023-07-17T21:23:49.137" v="4298" actId="20577"/>
          <ac:spMkLst>
            <pc:docMk/>
            <pc:sldMk cId="0" sldId="693"/>
            <ac:spMk id="8" creationId="{00000000-0000-0000-0000-000000000000}"/>
          </ac:spMkLst>
        </pc:spChg>
      </pc:sldChg>
      <pc:sldChg chg="del">
        <pc:chgData name="Oliver Rossi" userId="eebce3fe-a03b-4703-add8-513293faf86d" providerId="ADAL" clId="{F92DD41C-300F-4722-8243-7C748540D918}" dt="2023-07-14T12:01:00.886" v="1438" actId="47"/>
        <pc:sldMkLst>
          <pc:docMk/>
          <pc:sldMk cId="0" sldId="695"/>
        </pc:sldMkLst>
      </pc:sldChg>
      <pc:sldChg chg="modSp mod">
        <pc:chgData name="Oliver Rossi" userId="eebce3fe-a03b-4703-add8-513293faf86d" providerId="ADAL" clId="{F92DD41C-300F-4722-8243-7C748540D918}" dt="2023-07-18T10:51:03.769" v="5356" actId="20577"/>
        <pc:sldMkLst>
          <pc:docMk/>
          <pc:sldMk cId="0" sldId="696"/>
        </pc:sldMkLst>
        <pc:spChg chg="mod">
          <ac:chgData name="Oliver Rossi" userId="eebce3fe-a03b-4703-add8-513293faf86d" providerId="ADAL" clId="{F92DD41C-300F-4722-8243-7C748540D918}" dt="2023-07-14T12:01:08.287" v="1440" actId="20577"/>
          <ac:spMkLst>
            <pc:docMk/>
            <pc:sldMk cId="0" sldId="696"/>
            <ac:spMk id="18" creationId="{00000000-0000-0000-0000-000000000000}"/>
          </ac:spMkLst>
        </pc:spChg>
        <pc:spChg chg="mod">
          <ac:chgData name="Oliver Rossi" userId="eebce3fe-a03b-4703-add8-513293faf86d" providerId="ADAL" clId="{F92DD41C-300F-4722-8243-7C748540D918}" dt="2023-07-14T12:01:13.854" v="1444" actId="20577"/>
          <ac:spMkLst>
            <pc:docMk/>
            <pc:sldMk cId="0" sldId="696"/>
            <ac:spMk id="19" creationId="{00000000-0000-0000-0000-000000000000}"/>
          </ac:spMkLst>
        </pc:spChg>
        <pc:spChg chg="mod">
          <ac:chgData name="Oliver Rossi" userId="eebce3fe-a03b-4703-add8-513293faf86d" providerId="ADAL" clId="{F92DD41C-300F-4722-8243-7C748540D918}" dt="2023-07-14T12:01:16.852" v="1446" actId="20577"/>
          <ac:spMkLst>
            <pc:docMk/>
            <pc:sldMk cId="0" sldId="696"/>
            <ac:spMk id="20" creationId="{00000000-0000-0000-0000-000000000000}"/>
          </ac:spMkLst>
        </pc:spChg>
        <pc:spChg chg="mod">
          <ac:chgData name="Oliver Rossi" userId="eebce3fe-a03b-4703-add8-513293faf86d" providerId="ADAL" clId="{F92DD41C-300F-4722-8243-7C748540D918}" dt="2023-07-18T10:51:03.769" v="5356" actId="20577"/>
          <ac:spMkLst>
            <pc:docMk/>
            <pc:sldMk cId="0" sldId="696"/>
            <ac:spMk id="21" creationId="{00000000-0000-0000-0000-000000000000}"/>
          </ac:spMkLst>
        </pc:spChg>
        <pc:spChg chg="mod">
          <ac:chgData name="Oliver Rossi" userId="eebce3fe-a03b-4703-add8-513293faf86d" providerId="ADAL" clId="{F92DD41C-300F-4722-8243-7C748540D918}" dt="2023-07-17T12:32:46.418" v="2482" actId="1035"/>
          <ac:spMkLst>
            <pc:docMk/>
            <pc:sldMk cId="0" sldId="696"/>
            <ac:spMk id="22" creationId="{00000000-0000-0000-0000-000000000000}"/>
          </ac:spMkLst>
        </pc:spChg>
        <pc:spChg chg="mod">
          <ac:chgData name="Oliver Rossi" userId="eebce3fe-a03b-4703-add8-513293faf86d" providerId="ADAL" clId="{F92DD41C-300F-4722-8243-7C748540D918}" dt="2023-07-14T12:01:05.866" v="1439" actId="20577"/>
          <ac:spMkLst>
            <pc:docMk/>
            <pc:sldMk cId="0" sldId="696"/>
            <ac:spMk id="24" creationId="{00000000-0000-0000-0000-000000000000}"/>
          </ac:spMkLst>
        </pc:spChg>
        <pc:spChg chg="mod">
          <ac:chgData name="Oliver Rossi" userId="eebce3fe-a03b-4703-add8-513293faf86d" providerId="ADAL" clId="{F92DD41C-300F-4722-8243-7C748540D918}" dt="2023-07-14T12:01:09.769" v="1441" actId="20577"/>
          <ac:spMkLst>
            <pc:docMk/>
            <pc:sldMk cId="0" sldId="696"/>
            <ac:spMk id="25" creationId="{00000000-0000-0000-0000-000000000000}"/>
          </ac:spMkLst>
        </pc:spChg>
        <pc:spChg chg="mod">
          <ac:chgData name="Oliver Rossi" userId="eebce3fe-a03b-4703-add8-513293faf86d" providerId="ADAL" clId="{F92DD41C-300F-4722-8243-7C748540D918}" dt="2023-07-14T12:01:15.555" v="1445" actId="20577"/>
          <ac:spMkLst>
            <pc:docMk/>
            <pc:sldMk cId="0" sldId="696"/>
            <ac:spMk id="26" creationId="{00000000-0000-0000-0000-000000000000}"/>
          </ac:spMkLst>
        </pc:spChg>
        <pc:spChg chg="mod">
          <ac:chgData name="Oliver Rossi" userId="eebce3fe-a03b-4703-add8-513293faf86d" providerId="ADAL" clId="{F92DD41C-300F-4722-8243-7C748540D918}" dt="2023-07-17T14:23:25.184" v="3222" actId="20577"/>
          <ac:spMkLst>
            <pc:docMk/>
            <pc:sldMk cId="0" sldId="696"/>
            <ac:spMk id="180226" creationId="{00000000-0000-0000-0000-000000000000}"/>
          </ac:spMkLst>
        </pc:spChg>
      </pc:sldChg>
      <pc:sldChg chg="modSp mod">
        <pc:chgData name="Oliver Rossi" userId="eebce3fe-a03b-4703-add8-513293faf86d" providerId="ADAL" clId="{F92DD41C-300F-4722-8243-7C748540D918}" dt="2023-07-18T11:34:12.746" v="5635" actId="20577"/>
        <pc:sldMkLst>
          <pc:docMk/>
          <pc:sldMk cId="0" sldId="697"/>
        </pc:sldMkLst>
        <pc:spChg chg="mod">
          <ac:chgData name="Oliver Rossi" userId="eebce3fe-a03b-4703-add8-513293faf86d" providerId="ADAL" clId="{F92DD41C-300F-4722-8243-7C748540D918}" dt="2023-07-14T12:01:21.281" v="1447" actId="20577"/>
          <ac:spMkLst>
            <pc:docMk/>
            <pc:sldMk cId="0" sldId="697"/>
            <ac:spMk id="5" creationId="{00000000-0000-0000-0000-000000000000}"/>
          </ac:spMkLst>
        </pc:spChg>
        <pc:spChg chg="mod">
          <ac:chgData name="Oliver Rossi" userId="eebce3fe-a03b-4703-add8-513293faf86d" providerId="ADAL" clId="{F92DD41C-300F-4722-8243-7C748540D918}" dt="2023-07-14T12:01:22.846" v="1448" actId="20577"/>
          <ac:spMkLst>
            <pc:docMk/>
            <pc:sldMk cId="0" sldId="697"/>
            <ac:spMk id="6" creationId="{00000000-0000-0000-0000-000000000000}"/>
          </ac:spMkLst>
        </pc:spChg>
        <pc:spChg chg="mod">
          <ac:chgData name="Oliver Rossi" userId="eebce3fe-a03b-4703-add8-513293faf86d" providerId="ADAL" clId="{F92DD41C-300F-4722-8243-7C748540D918}" dt="2023-07-14T12:01:24.049" v="1449" actId="20577"/>
          <ac:spMkLst>
            <pc:docMk/>
            <pc:sldMk cId="0" sldId="697"/>
            <ac:spMk id="7" creationId="{00000000-0000-0000-0000-000000000000}"/>
          </ac:spMkLst>
        </pc:spChg>
        <pc:spChg chg="mod">
          <ac:chgData name="Oliver Rossi" userId="eebce3fe-a03b-4703-add8-513293faf86d" providerId="ADAL" clId="{F92DD41C-300F-4722-8243-7C748540D918}" dt="2023-07-18T11:34:12.746" v="5635" actId="20577"/>
          <ac:spMkLst>
            <pc:docMk/>
            <pc:sldMk cId="0" sldId="697"/>
            <ac:spMk id="17" creationId="{00000000-0000-0000-0000-000000000000}"/>
          </ac:spMkLst>
        </pc:spChg>
      </pc:sldChg>
      <pc:sldChg chg="modSp mod">
        <pc:chgData name="Oliver Rossi" userId="eebce3fe-a03b-4703-add8-513293faf86d" providerId="ADAL" clId="{F92DD41C-300F-4722-8243-7C748540D918}" dt="2023-07-18T11:13:36.946" v="5369" actId="20577"/>
        <pc:sldMkLst>
          <pc:docMk/>
          <pc:sldMk cId="0" sldId="698"/>
        </pc:sldMkLst>
        <pc:spChg chg="mod">
          <ac:chgData name="Oliver Rossi" userId="eebce3fe-a03b-4703-add8-513293faf86d" providerId="ADAL" clId="{F92DD41C-300F-4722-8243-7C748540D918}" dt="2023-07-14T12:01:36.004" v="1450" actId="20577"/>
          <ac:spMkLst>
            <pc:docMk/>
            <pc:sldMk cId="0" sldId="698"/>
            <ac:spMk id="5" creationId="{00000000-0000-0000-0000-000000000000}"/>
          </ac:spMkLst>
        </pc:spChg>
        <pc:spChg chg="mod">
          <ac:chgData name="Oliver Rossi" userId="eebce3fe-a03b-4703-add8-513293faf86d" providerId="ADAL" clId="{F92DD41C-300F-4722-8243-7C748540D918}" dt="2023-07-14T12:01:37.055" v="1451" actId="20577"/>
          <ac:spMkLst>
            <pc:docMk/>
            <pc:sldMk cId="0" sldId="698"/>
            <ac:spMk id="6" creationId="{00000000-0000-0000-0000-000000000000}"/>
          </ac:spMkLst>
        </pc:spChg>
        <pc:spChg chg="mod">
          <ac:chgData name="Oliver Rossi" userId="eebce3fe-a03b-4703-add8-513293faf86d" providerId="ADAL" clId="{F92DD41C-300F-4722-8243-7C748540D918}" dt="2023-07-14T12:01:38.239" v="1452" actId="20577"/>
          <ac:spMkLst>
            <pc:docMk/>
            <pc:sldMk cId="0" sldId="698"/>
            <ac:spMk id="7" creationId="{00000000-0000-0000-0000-000000000000}"/>
          </ac:spMkLst>
        </pc:spChg>
        <pc:spChg chg="mod">
          <ac:chgData name="Oliver Rossi" userId="eebce3fe-a03b-4703-add8-513293faf86d" providerId="ADAL" clId="{F92DD41C-300F-4722-8243-7C748540D918}" dt="2023-07-18T11:13:36.946" v="5369" actId="20577"/>
          <ac:spMkLst>
            <pc:docMk/>
            <pc:sldMk cId="0" sldId="698"/>
            <ac:spMk id="17" creationId="{00000000-0000-0000-0000-000000000000}"/>
          </ac:spMkLst>
        </pc:spChg>
      </pc:sldChg>
      <pc:sldChg chg="addSp delSp modSp mod modNotesTx">
        <pc:chgData name="Oliver Rossi" userId="eebce3fe-a03b-4703-add8-513293faf86d" providerId="ADAL" clId="{F92DD41C-300F-4722-8243-7C748540D918}" dt="2023-07-18T10:16:49.391" v="5329" actId="207"/>
        <pc:sldMkLst>
          <pc:docMk/>
          <pc:sldMk cId="559463126" sldId="706"/>
        </pc:sldMkLst>
        <pc:spChg chg="mod">
          <ac:chgData name="Oliver Rossi" userId="eebce3fe-a03b-4703-add8-513293faf86d" providerId="ADAL" clId="{F92DD41C-300F-4722-8243-7C748540D918}" dt="2023-07-18T09:25:52.746" v="4774" actId="20577"/>
          <ac:spMkLst>
            <pc:docMk/>
            <pc:sldMk cId="559463126" sldId="706"/>
            <ac:spMk id="2" creationId="{00000000-0000-0000-0000-000000000000}"/>
          </ac:spMkLst>
        </pc:spChg>
        <pc:spChg chg="add mod">
          <ac:chgData name="Oliver Rossi" userId="eebce3fe-a03b-4703-add8-513293faf86d" providerId="ADAL" clId="{F92DD41C-300F-4722-8243-7C748540D918}" dt="2023-07-18T09:11:23.713" v="4503" actId="6549"/>
          <ac:spMkLst>
            <pc:docMk/>
            <pc:sldMk cId="559463126" sldId="706"/>
            <ac:spMk id="3" creationId="{34D57921-0FC9-6207-78CC-1E9F60B5357D}"/>
          </ac:spMkLst>
        </pc:spChg>
        <pc:spChg chg="add mod">
          <ac:chgData name="Oliver Rossi" userId="eebce3fe-a03b-4703-add8-513293faf86d" providerId="ADAL" clId="{F92DD41C-300F-4722-8243-7C748540D918}" dt="2023-07-18T09:19:00.181" v="4619" actId="20577"/>
          <ac:spMkLst>
            <pc:docMk/>
            <pc:sldMk cId="559463126" sldId="706"/>
            <ac:spMk id="4" creationId="{DF1B0E9F-33BA-7652-A93F-200CDCA75B9C}"/>
          </ac:spMkLst>
        </pc:spChg>
        <pc:spChg chg="mod topLvl">
          <ac:chgData name="Oliver Rossi" userId="eebce3fe-a03b-4703-add8-513293faf86d" providerId="ADAL" clId="{F92DD41C-300F-4722-8243-7C748540D918}" dt="2023-07-18T09:19:55.848" v="4634" actId="404"/>
          <ac:spMkLst>
            <pc:docMk/>
            <pc:sldMk cId="559463126" sldId="706"/>
            <ac:spMk id="5" creationId="{00000000-0000-0000-0000-000000000000}"/>
          </ac:spMkLst>
        </pc:spChg>
        <pc:spChg chg="add mod">
          <ac:chgData name="Oliver Rossi" userId="eebce3fe-a03b-4703-add8-513293faf86d" providerId="ADAL" clId="{F92DD41C-300F-4722-8243-7C748540D918}" dt="2023-07-17T20:34:02.700" v="3858" actId="20577"/>
          <ac:spMkLst>
            <pc:docMk/>
            <pc:sldMk cId="559463126" sldId="706"/>
            <ac:spMk id="6" creationId="{97DDC4EB-F1A5-9D3E-10D5-57660E45EEB1}"/>
          </ac:spMkLst>
        </pc:spChg>
        <pc:spChg chg="add del mod">
          <ac:chgData name="Oliver Rossi" userId="eebce3fe-a03b-4703-add8-513293faf86d" providerId="ADAL" clId="{F92DD41C-300F-4722-8243-7C748540D918}" dt="2023-07-18T09:15:28.848" v="4540" actId="478"/>
          <ac:spMkLst>
            <pc:docMk/>
            <pc:sldMk cId="559463126" sldId="706"/>
            <ac:spMk id="7" creationId="{B5A54134-1D0D-61A3-F484-4A14EB1555A1}"/>
          </ac:spMkLst>
        </pc:spChg>
        <pc:spChg chg="add del mod">
          <ac:chgData name="Oliver Rossi" userId="eebce3fe-a03b-4703-add8-513293faf86d" providerId="ADAL" clId="{F92DD41C-300F-4722-8243-7C748540D918}" dt="2023-07-18T09:15:26.364" v="4539" actId="478"/>
          <ac:spMkLst>
            <pc:docMk/>
            <pc:sldMk cId="559463126" sldId="706"/>
            <ac:spMk id="8" creationId="{49FAF4C6-9DD1-C177-DC2E-C9AAFFFA1329}"/>
          </ac:spMkLst>
        </pc:spChg>
        <pc:spChg chg="add mod">
          <ac:chgData name="Oliver Rossi" userId="eebce3fe-a03b-4703-add8-513293faf86d" providerId="ADAL" clId="{F92DD41C-300F-4722-8243-7C748540D918}" dt="2023-07-18T10:16:49.391" v="5329" actId="207"/>
          <ac:spMkLst>
            <pc:docMk/>
            <pc:sldMk cId="559463126" sldId="706"/>
            <ac:spMk id="9" creationId="{FFFD0BDC-9583-50BB-99D4-88B3BF17785C}"/>
          </ac:spMkLst>
        </pc:spChg>
        <pc:spChg chg="mod">
          <ac:chgData name="Oliver Rossi" userId="eebce3fe-a03b-4703-add8-513293faf86d" providerId="ADAL" clId="{F92DD41C-300F-4722-8243-7C748540D918}" dt="2023-07-18T10:05:01.939" v="5223" actId="20577"/>
          <ac:spMkLst>
            <pc:docMk/>
            <pc:sldMk cId="559463126" sldId="706"/>
            <ac:spMk id="10" creationId="{00000000-0000-0000-0000-000000000000}"/>
          </ac:spMkLst>
        </pc:spChg>
        <pc:spChg chg="add mod">
          <ac:chgData name="Oliver Rossi" userId="eebce3fe-a03b-4703-add8-513293faf86d" providerId="ADAL" clId="{F92DD41C-300F-4722-8243-7C748540D918}" dt="2023-07-18T09:15:54.505" v="4551" actId="1036"/>
          <ac:spMkLst>
            <pc:docMk/>
            <pc:sldMk cId="559463126" sldId="706"/>
            <ac:spMk id="11" creationId="{C45AA0FA-A4B9-0E71-A7AC-D86E2D7DFCF0}"/>
          </ac:spMkLst>
        </pc:spChg>
        <pc:spChg chg="add mod">
          <ac:chgData name="Oliver Rossi" userId="eebce3fe-a03b-4703-add8-513293faf86d" providerId="ADAL" clId="{F92DD41C-300F-4722-8243-7C748540D918}" dt="2023-07-18T10:16:49.391" v="5329" actId="207"/>
          <ac:spMkLst>
            <pc:docMk/>
            <pc:sldMk cId="559463126" sldId="706"/>
            <ac:spMk id="12" creationId="{BC11B61F-5FDF-CDFA-9D06-05FFE4F94219}"/>
          </ac:spMkLst>
        </pc:spChg>
        <pc:spChg chg="add mod">
          <ac:chgData name="Oliver Rossi" userId="eebce3fe-a03b-4703-add8-513293faf86d" providerId="ADAL" clId="{F92DD41C-300F-4722-8243-7C748540D918}" dt="2023-07-18T09:16:32.460" v="4584" actId="1036"/>
          <ac:spMkLst>
            <pc:docMk/>
            <pc:sldMk cId="559463126" sldId="706"/>
            <ac:spMk id="13" creationId="{CB2FA023-ADDA-A83E-0F6C-0F5CE030E7B1}"/>
          </ac:spMkLst>
        </pc:spChg>
        <pc:spChg chg="add mod">
          <ac:chgData name="Oliver Rossi" userId="eebce3fe-a03b-4703-add8-513293faf86d" providerId="ADAL" clId="{F92DD41C-300F-4722-8243-7C748540D918}" dt="2023-07-18T10:16:49.391" v="5329" actId="207"/>
          <ac:spMkLst>
            <pc:docMk/>
            <pc:sldMk cId="559463126" sldId="706"/>
            <ac:spMk id="14" creationId="{49AE22BB-84D8-F330-A749-4139C97AEA67}"/>
          </ac:spMkLst>
        </pc:spChg>
        <pc:spChg chg="add mod">
          <ac:chgData name="Oliver Rossi" userId="eebce3fe-a03b-4703-add8-513293faf86d" providerId="ADAL" clId="{F92DD41C-300F-4722-8243-7C748540D918}" dt="2023-07-18T09:17:56.262" v="4614" actId="1035"/>
          <ac:spMkLst>
            <pc:docMk/>
            <pc:sldMk cId="559463126" sldId="706"/>
            <ac:spMk id="15" creationId="{7DFB9720-0177-9E24-3029-4BFEF9672D0F}"/>
          </ac:spMkLst>
        </pc:spChg>
        <pc:spChg chg="mod topLvl">
          <ac:chgData name="Oliver Rossi" userId="eebce3fe-a03b-4703-add8-513293faf86d" providerId="ADAL" clId="{F92DD41C-300F-4722-8243-7C748540D918}" dt="2023-07-18T09:07:27.185" v="4429" actId="12788"/>
          <ac:spMkLst>
            <pc:docMk/>
            <pc:sldMk cId="559463126" sldId="706"/>
            <ac:spMk id="18" creationId="{00000000-0000-0000-0000-000000000000}"/>
          </ac:spMkLst>
        </pc:spChg>
        <pc:spChg chg="mod topLvl">
          <ac:chgData name="Oliver Rossi" userId="eebce3fe-a03b-4703-add8-513293faf86d" providerId="ADAL" clId="{F92DD41C-300F-4722-8243-7C748540D918}" dt="2023-07-18T09:07:37.486" v="4430" actId="12788"/>
          <ac:spMkLst>
            <pc:docMk/>
            <pc:sldMk cId="559463126" sldId="706"/>
            <ac:spMk id="19" creationId="{00000000-0000-0000-0000-000000000000}"/>
          </ac:spMkLst>
        </pc:spChg>
        <pc:spChg chg="mod topLvl">
          <ac:chgData name="Oliver Rossi" userId="eebce3fe-a03b-4703-add8-513293faf86d" providerId="ADAL" clId="{F92DD41C-300F-4722-8243-7C748540D918}" dt="2023-07-18T09:07:53.040" v="4432" actId="1037"/>
          <ac:spMkLst>
            <pc:docMk/>
            <pc:sldMk cId="559463126" sldId="706"/>
            <ac:spMk id="20" creationId="{00000000-0000-0000-0000-000000000000}"/>
          </ac:spMkLst>
        </pc:spChg>
        <pc:spChg chg="mod topLvl">
          <ac:chgData name="Oliver Rossi" userId="eebce3fe-a03b-4703-add8-513293faf86d" providerId="ADAL" clId="{F92DD41C-300F-4722-8243-7C748540D918}" dt="2023-07-18T09:08:53.017" v="4472" actId="1036"/>
          <ac:spMkLst>
            <pc:docMk/>
            <pc:sldMk cId="559463126" sldId="706"/>
            <ac:spMk id="21" creationId="{00000000-0000-0000-0000-000000000000}"/>
          </ac:spMkLst>
        </pc:spChg>
        <pc:spChg chg="mod topLvl">
          <ac:chgData name="Oliver Rossi" userId="eebce3fe-a03b-4703-add8-513293faf86d" providerId="ADAL" clId="{F92DD41C-300F-4722-8243-7C748540D918}" dt="2023-07-18T10:16:38.952" v="5328" actId="207"/>
          <ac:spMkLst>
            <pc:docMk/>
            <pc:sldMk cId="559463126" sldId="706"/>
            <ac:spMk id="23" creationId="{00000000-0000-0000-0000-000000000000}"/>
          </ac:spMkLst>
        </pc:spChg>
        <pc:spChg chg="mod topLvl">
          <ac:chgData name="Oliver Rossi" userId="eebce3fe-a03b-4703-add8-513293faf86d" providerId="ADAL" clId="{F92DD41C-300F-4722-8243-7C748540D918}" dt="2023-07-18T10:16:38.952" v="5328" actId="207"/>
          <ac:spMkLst>
            <pc:docMk/>
            <pc:sldMk cId="559463126" sldId="706"/>
            <ac:spMk id="24" creationId="{00000000-0000-0000-0000-000000000000}"/>
          </ac:spMkLst>
        </pc:spChg>
        <pc:spChg chg="mod topLvl">
          <ac:chgData name="Oliver Rossi" userId="eebce3fe-a03b-4703-add8-513293faf86d" providerId="ADAL" clId="{F92DD41C-300F-4722-8243-7C748540D918}" dt="2023-07-18T10:16:38.952" v="5328" actId="207"/>
          <ac:spMkLst>
            <pc:docMk/>
            <pc:sldMk cId="559463126" sldId="706"/>
            <ac:spMk id="25" creationId="{00000000-0000-0000-0000-000000000000}"/>
          </ac:spMkLst>
        </pc:spChg>
        <pc:spChg chg="mod topLvl">
          <ac:chgData name="Oliver Rossi" userId="eebce3fe-a03b-4703-add8-513293faf86d" providerId="ADAL" clId="{F92DD41C-300F-4722-8243-7C748540D918}" dt="2023-07-18T10:16:38.952" v="5328" actId="207"/>
          <ac:spMkLst>
            <pc:docMk/>
            <pc:sldMk cId="559463126" sldId="706"/>
            <ac:spMk id="26" creationId="{00000000-0000-0000-0000-000000000000}"/>
          </ac:spMkLst>
        </pc:spChg>
        <pc:spChg chg="mod topLvl">
          <ac:chgData name="Oliver Rossi" userId="eebce3fe-a03b-4703-add8-513293faf86d" providerId="ADAL" clId="{F92DD41C-300F-4722-8243-7C748540D918}" dt="2023-07-18T10:16:38.952" v="5328" actId="207"/>
          <ac:spMkLst>
            <pc:docMk/>
            <pc:sldMk cId="559463126" sldId="706"/>
            <ac:spMk id="27" creationId="{00000000-0000-0000-0000-000000000000}"/>
          </ac:spMkLst>
        </pc:spChg>
        <pc:spChg chg="mod topLvl">
          <ac:chgData name="Oliver Rossi" userId="eebce3fe-a03b-4703-add8-513293faf86d" providerId="ADAL" clId="{F92DD41C-300F-4722-8243-7C748540D918}" dt="2023-07-18T10:16:38.952" v="5328" actId="207"/>
          <ac:spMkLst>
            <pc:docMk/>
            <pc:sldMk cId="559463126" sldId="706"/>
            <ac:spMk id="28" creationId="{00000000-0000-0000-0000-000000000000}"/>
          </ac:spMkLst>
        </pc:spChg>
        <pc:spChg chg="del mod topLvl">
          <ac:chgData name="Oliver Rossi" userId="eebce3fe-a03b-4703-add8-513293faf86d" providerId="ADAL" clId="{F92DD41C-300F-4722-8243-7C748540D918}" dt="2023-07-18T09:18:07.209" v="4615" actId="478"/>
          <ac:spMkLst>
            <pc:docMk/>
            <pc:sldMk cId="559463126" sldId="706"/>
            <ac:spMk id="29" creationId="{00000000-0000-0000-0000-000000000000}"/>
          </ac:spMkLst>
        </pc:spChg>
        <pc:spChg chg="del mod topLvl">
          <ac:chgData name="Oliver Rossi" userId="eebce3fe-a03b-4703-add8-513293faf86d" providerId="ADAL" clId="{F92DD41C-300F-4722-8243-7C748540D918}" dt="2023-07-18T09:18:07.209" v="4615" actId="478"/>
          <ac:spMkLst>
            <pc:docMk/>
            <pc:sldMk cId="559463126" sldId="706"/>
            <ac:spMk id="30" creationId="{00000000-0000-0000-0000-000000000000}"/>
          </ac:spMkLst>
        </pc:spChg>
        <pc:spChg chg="del mod topLvl">
          <ac:chgData name="Oliver Rossi" userId="eebce3fe-a03b-4703-add8-513293faf86d" providerId="ADAL" clId="{F92DD41C-300F-4722-8243-7C748540D918}" dt="2023-07-18T09:18:07.209" v="4615" actId="478"/>
          <ac:spMkLst>
            <pc:docMk/>
            <pc:sldMk cId="559463126" sldId="706"/>
            <ac:spMk id="31" creationId="{00000000-0000-0000-0000-000000000000}"/>
          </ac:spMkLst>
        </pc:spChg>
        <pc:spChg chg="mod topLvl">
          <ac:chgData name="Oliver Rossi" userId="eebce3fe-a03b-4703-add8-513293faf86d" providerId="ADAL" clId="{F92DD41C-300F-4722-8243-7C748540D918}" dt="2023-07-18T09:09:14.176" v="4476" actId="313"/>
          <ac:spMkLst>
            <pc:docMk/>
            <pc:sldMk cId="559463126" sldId="706"/>
            <ac:spMk id="32" creationId="{00000000-0000-0000-0000-000000000000}"/>
          </ac:spMkLst>
        </pc:spChg>
        <pc:spChg chg="mod topLvl">
          <ac:chgData name="Oliver Rossi" userId="eebce3fe-a03b-4703-add8-513293faf86d" providerId="ADAL" clId="{F92DD41C-300F-4722-8243-7C748540D918}" dt="2023-07-18T09:09:19.645" v="4480" actId="313"/>
          <ac:spMkLst>
            <pc:docMk/>
            <pc:sldMk cId="559463126" sldId="706"/>
            <ac:spMk id="33" creationId="{00000000-0000-0000-0000-000000000000}"/>
          </ac:spMkLst>
        </pc:spChg>
        <pc:spChg chg="mod topLvl">
          <ac:chgData name="Oliver Rossi" userId="eebce3fe-a03b-4703-add8-513293faf86d" providerId="ADAL" clId="{F92DD41C-300F-4722-8243-7C748540D918}" dt="2023-07-18T09:09:25.751" v="4484" actId="313"/>
          <ac:spMkLst>
            <pc:docMk/>
            <pc:sldMk cId="559463126" sldId="706"/>
            <ac:spMk id="34" creationId="{00000000-0000-0000-0000-000000000000}"/>
          </ac:spMkLst>
        </pc:spChg>
        <pc:grpChg chg="del mod topLvl">
          <ac:chgData name="Oliver Rossi" userId="eebce3fe-a03b-4703-add8-513293faf86d" providerId="ADAL" clId="{F92DD41C-300F-4722-8243-7C748540D918}" dt="2023-07-18T09:06:36.653" v="4418" actId="165"/>
          <ac:grpSpMkLst>
            <pc:docMk/>
            <pc:sldMk cId="559463126" sldId="706"/>
            <ac:grpSpMk id="22" creationId="{00000000-0000-0000-0000-000000000000}"/>
          </ac:grpSpMkLst>
        </pc:grpChg>
        <pc:grpChg chg="del">
          <ac:chgData name="Oliver Rossi" userId="eebce3fe-a03b-4703-add8-513293faf86d" providerId="ADAL" clId="{F92DD41C-300F-4722-8243-7C748540D918}" dt="2023-07-18T09:06:12.904" v="4361" actId="165"/>
          <ac:grpSpMkLst>
            <pc:docMk/>
            <pc:sldMk cId="559463126" sldId="706"/>
            <ac:grpSpMk id="35" creationId="{00000000-0000-0000-0000-000000000000}"/>
          </ac:grpSpMkLst>
        </pc:grpChg>
      </pc:sldChg>
      <pc:sldChg chg="addSp delSp modSp mod modNotesTx">
        <pc:chgData name="Oliver Rossi" userId="eebce3fe-a03b-4703-add8-513293faf86d" providerId="ADAL" clId="{F92DD41C-300F-4722-8243-7C748540D918}" dt="2023-07-17T21:38:18.290" v="4351"/>
        <pc:sldMkLst>
          <pc:docMk/>
          <pc:sldMk cId="606489266" sldId="726"/>
        </pc:sldMkLst>
        <pc:spChg chg="mod">
          <ac:chgData name="Oliver Rossi" userId="eebce3fe-a03b-4703-add8-513293faf86d" providerId="ADAL" clId="{F92DD41C-300F-4722-8243-7C748540D918}" dt="2023-07-17T21:23:08.227" v="4293" actId="20577"/>
          <ac:spMkLst>
            <pc:docMk/>
            <pc:sldMk cId="606489266" sldId="726"/>
            <ac:spMk id="16" creationId="{00000000-0000-0000-0000-000000000000}"/>
          </ac:spMkLst>
        </pc:spChg>
        <pc:spChg chg="mod">
          <ac:chgData name="Oliver Rossi" userId="eebce3fe-a03b-4703-add8-513293faf86d" providerId="ADAL" clId="{F92DD41C-300F-4722-8243-7C748540D918}" dt="2023-07-14T11:56:26.906" v="1407" actId="20577"/>
          <ac:spMkLst>
            <pc:docMk/>
            <pc:sldMk cId="606489266" sldId="726"/>
            <ac:spMk id="21" creationId="{00000000-0000-0000-0000-000000000000}"/>
          </ac:spMkLst>
        </pc:spChg>
        <pc:spChg chg="mod">
          <ac:chgData name="Oliver Rossi" userId="eebce3fe-a03b-4703-add8-513293faf86d" providerId="ADAL" clId="{F92DD41C-300F-4722-8243-7C748540D918}" dt="2023-07-14T11:56:27.932" v="1408" actId="20577"/>
          <ac:spMkLst>
            <pc:docMk/>
            <pc:sldMk cId="606489266" sldId="726"/>
            <ac:spMk id="22" creationId="{00000000-0000-0000-0000-000000000000}"/>
          </ac:spMkLst>
        </pc:spChg>
        <pc:spChg chg="mod">
          <ac:chgData name="Oliver Rossi" userId="eebce3fe-a03b-4703-add8-513293faf86d" providerId="ADAL" clId="{F92DD41C-300F-4722-8243-7C748540D918}" dt="2023-07-14T11:56:29.010" v="1409" actId="20577"/>
          <ac:spMkLst>
            <pc:docMk/>
            <pc:sldMk cId="606489266" sldId="726"/>
            <ac:spMk id="23" creationId="{00000000-0000-0000-0000-000000000000}"/>
          </ac:spMkLst>
        </pc:spChg>
        <pc:spChg chg="mod">
          <ac:chgData name="Oliver Rossi" userId="eebce3fe-a03b-4703-add8-513293faf86d" providerId="ADAL" clId="{F92DD41C-300F-4722-8243-7C748540D918}" dt="2023-07-17T21:22:58.744" v="4291" actId="20577"/>
          <ac:spMkLst>
            <pc:docMk/>
            <pc:sldMk cId="606489266" sldId="726"/>
            <ac:spMk id="174082" creationId="{00000000-0000-0000-0000-000000000000}"/>
          </ac:spMkLst>
        </pc:spChg>
        <pc:grpChg chg="del">
          <ac:chgData name="Oliver Rossi" userId="eebce3fe-a03b-4703-add8-513293faf86d" providerId="ADAL" clId="{F92DD41C-300F-4722-8243-7C748540D918}" dt="2023-07-17T21:38:17.766" v="4350" actId="478"/>
          <ac:grpSpMkLst>
            <pc:docMk/>
            <pc:sldMk cId="606489266" sldId="726"/>
            <ac:grpSpMk id="12" creationId="{00000000-0000-0000-0000-000000000000}"/>
          </ac:grpSpMkLst>
        </pc:grpChg>
        <pc:picChg chg="add mod">
          <ac:chgData name="Oliver Rossi" userId="eebce3fe-a03b-4703-add8-513293faf86d" providerId="ADAL" clId="{F92DD41C-300F-4722-8243-7C748540D918}" dt="2023-07-17T21:38:18.290" v="4351"/>
          <ac:picMkLst>
            <pc:docMk/>
            <pc:sldMk cId="606489266" sldId="726"/>
            <ac:picMk id="3" creationId="{824286A7-D346-E0E4-13C8-A02DDFE2749B}"/>
          </ac:picMkLst>
        </pc:picChg>
      </pc:sldChg>
      <pc:sldChg chg="addSp delSp modSp mod">
        <pc:chgData name="Oliver Rossi" userId="eebce3fe-a03b-4703-add8-513293faf86d" providerId="ADAL" clId="{F92DD41C-300F-4722-8243-7C748540D918}" dt="2023-07-17T21:41:04.187" v="4360" actId="20577"/>
        <pc:sldMkLst>
          <pc:docMk/>
          <pc:sldMk cId="3988862720" sldId="727"/>
        </pc:sldMkLst>
        <pc:spChg chg="add del mod">
          <ac:chgData name="Oliver Rossi" userId="eebce3fe-a03b-4703-add8-513293faf86d" providerId="ADAL" clId="{F92DD41C-300F-4722-8243-7C748540D918}" dt="2023-07-17T21:40:19.648" v="4356"/>
          <ac:spMkLst>
            <pc:docMk/>
            <pc:sldMk cId="3988862720" sldId="727"/>
            <ac:spMk id="3" creationId="{FC48F719-D343-C6BD-4514-69F7C3B9BB79}"/>
          </ac:spMkLst>
        </pc:spChg>
        <pc:spChg chg="add del mod">
          <ac:chgData name="Oliver Rossi" userId="eebce3fe-a03b-4703-add8-513293faf86d" providerId="ADAL" clId="{F92DD41C-300F-4722-8243-7C748540D918}" dt="2023-07-17T21:40:19.648" v="4356"/>
          <ac:spMkLst>
            <pc:docMk/>
            <pc:sldMk cId="3988862720" sldId="727"/>
            <ac:spMk id="4" creationId="{44FF3659-1926-0CFB-4E06-D0D7934E1C27}"/>
          </ac:spMkLst>
        </pc:spChg>
        <pc:spChg chg="add mod">
          <ac:chgData name="Oliver Rossi" userId="eebce3fe-a03b-4703-add8-513293faf86d" providerId="ADAL" clId="{F92DD41C-300F-4722-8243-7C748540D918}" dt="2023-07-17T21:40:30.562" v="4358" actId="1076"/>
          <ac:spMkLst>
            <pc:docMk/>
            <pc:sldMk cId="3988862720" sldId="727"/>
            <ac:spMk id="6" creationId="{7C269A21-8921-5391-70D9-9C25C1102110}"/>
          </ac:spMkLst>
        </pc:spChg>
        <pc:spChg chg="add mod">
          <ac:chgData name="Oliver Rossi" userId="eebce3fe-a03b-4703-add8-513293faf86d" providerId="ADAL" clId="{F92DD41C-300F-4722-8243-7C748540D918}" dt="2023-07-17T21:41:04.187" v="4360" actId="20577"/>
          <ac:spMkLst>
            <pc:docMk/>
            <pc:sldMk cId="3988862720" sldId="727"/>
            <ac:spMk id="7" creationId="{539173DE-6674-C235-2A9C-71F0408A3704}"/>
          </ac:spMkLst>
        </pc:spChg>
        <pc:grpChg chg="del">
          <ac:chgData name="Oliver Rossi" userId="eebce3fe-a03b-4703-add8-513293faf86d" providerId="ADAL" clId="{F92DD41C-300F-4722-8243-7C748540D918}" dt="2023-07-17T21:40:11.131" v="4352" actId="478"/>
          <ac:grpSpMkLst>
            <pc:docMk/>
            <pc:sldMk cId="3988862720" sldId="727"/>
            <ac:grpSpMk id="12" creationId="{00000000-0000-0000-0000-000000000000}"/>
          </ac:grpSpMkLst>
        </pc:grpChg>
        <pc:picChg chg="add del mod">
          <ac:chgData name="Oliver Rossi" userId="eebce3fe-a03b-4703-add8-513293faf86d" providerId="ADAL" clId="{F92DD41C-300F-4722-8243-7C748540D918}" dt="2023-07-17T21:40:19.648" v="4356"/>
          <ac:picMkLst>
            <pc:docMk/>
            <pc:sldMk cId="3988862720" sldId="727"/>
            <ac:picMk id="2" creationId="{72EB3602-850C-F3B5-3FE0-DC8FF0A983E9}"/>
          </ac:picMkLst>
        </pc:picChg>
        <pc:picChg chg="add mod">
          <ac:chgData name="Oliver Rossi" userId="eebce3fe-a03b-4703-add8-513293faf86d" providerId="ADAL" clId="{F92DD41C-300F-4722-8243-7C748540D918}" dt="2023-07-17T21:40:30.562" v="4358" actId="1076"/>
          <ac:picMkLst>
            <pc:docMk/>
            <pc:sldMk cId="3988862720" sldId="727"/>
            <ac:picMk id="5" creationId="{100B5AE0-10D0-129C-B722-87D4109E44B6}"/>
          </ac:picMkLst>
        </pc:picChg>
      </pc:sldChg>
      <pc:sldChg chg="modSp mod">
        <pc:chgData name="Oliver Rossi" userId="eebce3fe-a03b-4703-add8-513293faf86d" providerId="ADAL" clId="{F92DD41C-300F-4722-8243-7C748540D918}" dt="2023-07-18T10:11:35.060" v="5304" actId="20577"/>
        <pc:sldMkLst>
          <pc:docMk/>
          <pc:sldMk cId="0" sldId="728"/>
        </pc:sldMkLst>
        <pc:spChg chg="mod">
          <ac:chgData name="Oliver Rossi" userId="eebce3fe-a03b-4703-add8-513293faf86d" providerId="ADAL" clId="{F92DD41C-300F-4722-8243-7C748540D918}" dt="2023-07-14T11:57:34.376" v="1421" actId="20577"/>
          <ac:spMkLst>
            <pc:docMk/>
            <pc:sldMk cId="0" sldId="728"/>
            <ac:spMk id="5" creationId="{00000000-0000-0000-0000-000000000000}"/>
          </ac:spMkLst>
        </pc:spChg>
        <pc:spChg chg="mod">
          <ac:chgData name="Oliver Rossi" userId="eebce3fe-a03b-4703-add8-513293faf86d" providerId="ADAL" clId="{F92DD41C-300F-4722-8243-7C748540D918}" dt="2023-07-14T11:57:36.069" v="1422" actId="20577"/>
          <ac:spMkLst>
            <pc:docMk/>
            <pc:sldMk cId="0" sldId="728"/>
            <ac:spMk id="6" creationId="{00000000-0000-0000-0000-000000000000}"/>
          </ac:spMkLst>
        </pc:spChg>
        <pc:spChg chg="mod">
          <ac:chgData name="Oliver Rossi" userId="eebce3fe-a03b-4703-add8-513293faf86d" providerId="ADAL" clId="{F92DD41C-300F-4722-8243-7C748540D918}" dt="2023-07-14T11:57:37.322" v="1423" actId="20577"/>
          <ac:spMkLst>
            <pc:docMk/>
            <pc:sldMk cId="0" sldId="728"/>
            <ac:spMk id="7" creationId="{00000000-0000-0000-0000-000000000000}"/>
          </ac:spMkLst>
        </pc:spChg>
        <pc:spChg chg="mod">
          <ac:chgData name="Oliver Rossi" userId="eebce3fe-a03b-4703-add8-513293faf86d" providerId="ADAL" clId="{F92DD41C-300F-4722-8243-7C748540D918}" dt="2023-07-18T10:11:35.060" v="5304" actId="20577"/>
          <ac:spMkLst>
            <pc:docMk/>
            <pc:sldMk cId="0" sldId="728"/>
            <ac:spMk id="174082" creationId="{00000000-0000-0000-0000-000000000000}"/>
          </ac:spMkLst>
        </pc:spChg>
        <pc:grpChg chg="mod">
          <ac:chgData name="Oliver Rossi" userId="eebce3fe-a03b-4703-add8-513293faf86d" providerId="ADAL" clId="{F92DD41C-300F-4722-8243-7C748540D918}" dt="2023-07-14T11:57:32.429" v="1420" actId="1076"/>
          <ac:grpSpMkLst>
            <pc:docMk/>
            <pc:sldMk cId="0" sldId="728"/>
            <ac:grpSpMk id="2" creationId="{00000000-0000-0000-0000-000000000000}"/>
          </ac:grpSpMkLst>
        </pc:grpChg>
      </pc:sldChg>
      <pc:sldChg chg="modSp mod ord modNotesTx">
        <pc:chgData name="Oliver Rossi" userId="eebce3fe-a03b-4703-add8-513293faf86d" providerId="ADAL" clId="{F92DD41C-300F-4722-8243-7C748540D918}" dt="2023-07-17T12:55:51.333" v="2733" actId="14100"/>
        <pc:sldMkLst>
          <pc:docMk/>
          <pc:sldMk cId="335108870" sldId="730"/>
        </pc:sldMkLst>
        <pc:spChg chg="mod">
          <ac:chgData name="Oliver Rossi" userId="eebce3fe-a03b-4703-add8-513293faf86d" providerId="ADAL" clId="{F92DD41C-300F-4722-8243-7C748540D918}" dt="2023-07-17T12:55:51.333" v="2733" actId="14100"/>
          <ac:spMkLst>
            <pc:docMk/>
            <pc:sldMk cId="335108870" sldId="730"/>
            <ac:spMk id="2" creationId="{00000000-0000-0000-0000-000000000000}"/>
          </ac:spMkLst>
        </pc:spChg>
      </pc:sldChg>
      <pc:sldChg chg="modSp mod modNotesTx">
        <pc:chgData name="Oliver Rossi" userId="eebce3fe-a03b-4703-add8-513293faf86d" providerId="ADAL" clId="{F92DD41C-300F-4722-8243-7C748540D918}" dt="2023-07-17T14:46:41.184" v="3718" actId="20577"/>
        <pc:sldMkLst>
          <pc:docMk/>
          <pc:sldMk cId="1940827389" sldId="736"/>
        </pc:sldMkLst>
        <pc:spChg chg="mod">
          <ac:chgData name="Oliver Rossi" userId="eebce3fe-a03b-4703-add8-513293faf86d" providerId="ADAL" clId="{F92DD41C-300F-4722-8243-7C748540D918}" dt="2023-07-14T10:44:04.197" v="986" actId="20577"/>
          <ac:spMkLst>
            <pc:docMk/>
            <pc:sldMk cId="1940827389" sldId="736"/>
            <ac:spMk id="16" creationId="{00000000-0000-0000-0000-000000000000}"/>
          </ac:spMkLst>
        </pc:spChg>
        <pc:spChg chg="mod">
          <ac:chgData name="Oliver Rossi" userId="eebce3fe-a03b-4703-add8-513293faf86d" providerId="ADAL" clId="{F92DD41C-300F-4722-8243-7C748540D918}" dt="2023-07-17T14:46:41.184" v="3718" actId="20577"/>
          <ac:spMkLst>
            <pc:docMk/>
            <pc:sldMk cId="1940827389" sldId="736"/>
            <ac:spMk id="17" creationId="{00000000-0000-0000-0000-000000000000}"/>
          </ac:spMkLst>
        </pc:spChg>
        <pc:spChg chg="mod">
          <ac:chgData name="Oliver Rossi" userId="eebce3fe-a03b-4703-add8-513293faf86d" providerId="ADAL" clId="{F92DD41C-300F-4722-8243-7C748540D918}" dt="2023-07-14T10:44:05.701" v="987" actId="20577"/>
          <ac:spMkLst>
            <pc:docMk/>
            <pc:sldMk cId="1940827389" sldId="736"/>
            <ac:spMk id="19" creationId="{00000000-0000-0000-0000-000000000000}"/>
          </ac:spMkLst>
        </pc:spChg>
        <pc:spChg chg="mod">
          <ac:chgData name="Oliver Rossi" userId="eebce3fe-a03b-4703-add8-513293faf86d" providerId="ADAL" clId="{F92DD41C-300F-4722-8243-7C748540D918}" dt="2023-07-14T10:44:07.298" v="988" actId="20577"/>
          <ac:spMkLst>
            <pc:docMk/>
            <pc:sldMk cId="1940827389" sldId="736"/>
            <ac:spMk id="20" creationId="{00000000-0000-0000-0000-000000000000}"/>
          </ac:spMkLst>
        </pc:spChg>
      </pc:sldChg>
      <pc:sldChg chg="modSp mod ord">
        <pc:chgData name="Oliver Rossi" userId="eebce3fe-a03b-4703-add8-513293faf86d" providerId="ADAL" clId="{F92DD41C-300F-4722-8243-7C748540D918}" dt="2023-07-17T13:12:15.330" v="2839"/>
        <pc:sldMkLst>
          <pc:docMk/>
          <pc:sldMk cId="3468384224" sldId="738"/>
        </pc:sldMkLst>
        <pc:spChg chg="mod">
          <ac:chgData name="Oliver Rossi" userId="eebce3fe-a03b-4703-add8-513293faf86d" providerId="ADAL" clId="{F92DD41C-300F-4722-8243-7C748540D918}" dt="2023-07-17T13:12:15.330" v="2839"/>
          <ac:spMkLst>
            <pc:docMk/>
            <pc:sldMk cId="3468384224" sldId="738"/>
            <ac:spMk id="6" creationId="{00000000-0000-0000-0000-000000000000}"/>
          </ac:spMkLst>
        </pc:spChg>
      </pc:sldChg>
      <pc:sldChg chg="modSp mod">
        <pc:chgData name="Oliver Rossi" userId="eebce3fe-a03b-4703-add8-513293faf86d" providerId="ADAL" clId="{F92DD41C-300F-4722-8243-7C748540D918}" dt="2023-07-17T21:35:22.962" v="4348" actId="20577"/>
        <pc:sldMkLst>
          <pc:docMk/>
          <pc:sldMk cId="489199212" sldId="739"/>
        </pc:sldMkLst>
        <pc:spChg chg="mod">
          <ac:chgData name="Oliver Rossi" userId="eebce3fe-a03b-4703-add8-513293faf86d" providerId="ADAL" clId="{F92DD41C-300F-4722-8243-7C748540D918}" dt="2023-07-17T21:35:22.962" v="4348" actId="20577"/>
          <ac:spMkLst>
            <pc:docMk/>
            <pc:sldMk cId="489199212" sldId="739"/>
            <ac:spMk id="7" creationId="{00000000-0000-0000-0000-000000000000}"/>
          </ac:spMkLst>
        </pc:spChg>
      </pc:sldChg>
      <pc:sldChg chg="modNotesTx">
        <pc:chgData name="Oliver Rossi" userId="eebce3fe-a03b-4703-add8-513293faf86d" providerId="ADAL" clId="{F92DD41C-300F-4722-8243-7C748540D918}" dt="2023-07-17T11:28:24.978" v="1551" actId="6549"/>
        <pc:sldMkLst>
          <pc:docMk/>
          <pc:sldMk cId="4069232356" sldId="740"/>
        </pc:sldMkLst>
      </pc:sldChg>
      <pc:sldChg chg="del">
        <pc:chgData name="Oliver Rossi" userId="eebce3fe-a03b-4703-add8-513293faf86d" providerId="ADAL" clId="{F92DD41C-300F-4722-8243-7C748540D918}" dt="2023-07-17T21:35:15.475" v="4346" actId="47"/>
        <pc:sldMkLst>
          <pc:docMk/>
          <pc:sldMk cId="2800654256" sldId="741"/>
        </pc:sldMkLst>
      </pc:sldChg>
      <pc:sldChg chg="del">
        <pc:chgData name="Oliver Rossi" userId="eebce3fe-a03b-4703-add8-513293faf86d" providerId="ADAL" clId="{F92DD41C-300F-4722-8243-7C748540D918}" dt="2023-07-17T21:35:47.639" v="4349" actId="47"/>
        <pc:sldMkLst>
          <pc:docMk/>
          <pc:sldMk cId="461173090" sldId="742"/>
        </pc:sldMkLst>
      </pc:sldChg>
      <pc:sldChg chg="modSp mod modNotesTx">
        <pc:chgData name="Oliver Rossi" userId="eebce3fe-a03b-4703-add8-513293faf86d" providerId="ADAL" clId="{F92DD41C-300F-4722-8243-7C748540D918}" dt="2023-07-17T14:38:22.025" v="3577" actId="20577"/>
        <pc:sldMkLst>
          <pc:docMk/>
          <pc:sldMk cId="4016043109" sldId="743"/>
        </pc:sldMkLst>
        <pc:spChg chg="mod">
          <ac:chgData name="Oliver Rossi" userId="eebce3fe-a03b-4703-add8-513293faf86d" providerId="ADAL" clId="{F92DD41C-300F-4722-8243-7C748540D918}" dt="2023-07-17T14:37:11.997" v="3534" actId="20577"/>
          <ac:spMkLst>
            <pc:docMk/>
            <pc:sldMk cId="4016043109" sldId="743"/>
            <ac:spMk id="4" creationId="{00000000-0000-0000-0000-000000000000}"/>
          </ac:spMkLst>
        </pc:spChg>
        <pc:spChg chg="mod">
          <ac:chgData name="Oliver Rossi" userId="eebce3fe-a03b-4703-add8-513293faf86d" providerId="ADAL" clId="{F92DD41C-300F-4722-8243-7C748540D918}" dt="2023-07-17T14:34:21.593" v="3434" actId="20577"/>
          <ac:spMkLst>
            <pc:docMk/>
            <pc:sldMk cId="4016043109" sldId="743"/>
            <ac:spMk id="7" creationId="{00000000-0000-0000-0000-000000000000}"/>
          </ac:spMkLst>
        </pc:spChg>
        <pc:spChg chg="mod">
          <ac:chgData name="Oliver Rossi" userId="eebce3fe-a03b-4703-add8-513293faf86d" providerId="ADAL" clId="{F92DD41C-300F-4722-8243-7C748540D918}" dt="2023-07-14T10:35:26.012" v="842" actId="20577"/>
          <ac:spMkLst>
            <pc:docMk/>
            <pc:sldMk cId="4016043109" sldId="743"/>
            <ac:spMk id="14" creationId="{00000000-0000-0000-0000-000000000000}"/>
          </ac:spMkLst>
        </pc:spChg>
        <pc:spChg chg="mod">
          <ac:chgData name="Oliver Rossi" userId="eebce3fe-a03b-4703-add8-513293faf86d" providerId="ADAL" clId="{F92DD41C-300F-4722-8243-7C748540D918}" dt="2023-07-14T10:35:27.900" v="843" actId="20577"/>
          <ac:spMkLst>
            <pc:docMk/>
            <pc:sldMk cId="4016043109" sldId="743"/>
            <ac:spMk id="15" creationId="{00000000-0000-0000-0000-000000000000}"/>
          </ac:spMkLst>
        </pc:spChg>
        <pc:spChg chg="mod">
          <ac:chgData name="Oliver Rossi" userId="eebce3fe-a03b-4703-add8-513293faf86d" providerId="ADAL" clId="{F92DD41C-300F-4722-8243-7C748540D918}" dt="2023-07-14T10:35:33.694" v="846" actId="20577"/>
          <ac:spMkLst>
            <pc:docMk/>
            <pc:sldMk cId="4016043109" sldId="743"/>
            <ac:spMk id="16" creationId="{00000000-0000-0000-0000-000000000000}"/>
          </ac:spMkLst>
        </pc:spChg>
        <pc:spChg chg="mod">
          <ac:chgData name="Oliver Rossi" userId="eebce3fe-a03b-4703-add8-513293faf86d" providerId="ADAL" clId="{F92DD41C-300F-4722-8243-7C748540D918}" dt="2023-07-17T14:27:43.090" v="3385" actId="20577"/>
          <ac:spMkLst>
            <pc:docMk/>
            <pc:sldMk cId="4016043109" sldId="743"/>
            <ac:spMk id="17" creationId="{00000000-0000-0000-0000-000000000000}"/>
          </ac:spMkLst>
        </pc:spChg>
        <pc:graphicFrameChg chg="modGraphic">
          <ac:chgData name="Oliver Rossi" userId="eebce3fe-a03b-4703-add8-513293faf86d" providerId="ADAL" clId="{F92DD41C-300F-4722-8243-7C748540D918}" dt="2023-07-17T14:38:22.025" v="3577" actId="20577"/>
          <ac:graphicFrameMkLst>
            <pc:docMk/>
            <pc:sldMk cId="4016043109" sldId="743"/>
            <ac:graphicFrameMk id="5" creationId="{00000000-0000-0000-0000-000000000000}"/>
          </ac:graphicFrameMkLst>
        </pc:graphicFrameChg>
      </pc:sldChg>
      <pc:sldChg chg="addSp delSp modSp mod modAnim">
        <pc:chgData name="Oliver Rossi" userId="eebce3fe-a03b-4703-add8-513293faf86d" providerId="ADAL" clId="{F92DD41C-300F-4722-8243-7C748540D918}" dt="2023-07-17T21:34:36.729" v="4345" actId="14100"/>
        <pc:sldMkLst>
          <pc:docMk/>
          <pc:sldMk cId="2061812890" sldId="744"/>
        </pc:sldMkLst>
        <pc:spChg chg="mod">
          <ac:chgData name="Oliver Rossi" userId="eebce3fe-a03b-4703-add8-513293faf86d" providerId="ADAL" clId="{F92DD41C-300F-4722-8243-7C748540D918}" dt="2023-07-17T21:34:07.329" v="4344" actId="1076"/>
          <ac:spMkLst>
            <pc:docMk/>
            <pc:sldMk cId="2061812890" sldId="744"/>
            <ac:spMk id="2" creationId="{00000000-0000-0000-0000-000000000000}"/>
          </ac:spMkLst>
        </pc:spChg>
        <pc:spChg chg="add mod ord">
          <ac:chgData name="Oliver Rossi" userId="eebce3fe-a03b-4703-add8-513293faf86d" providerId="ADAL" clId="{F92DD41C-300F-4722-8243-7C748540D918}" dt="2023-07-17T21:34:36.729" v="4345" actId="14100"/>
          <ac:spMkLst>
            <pc:docMk/>
            <pc:sldMk cId="2061812890" sldId="744"/>
            <ac:spMk id="4" creationId="{B2A55977-655D-8B2E-5B97-FC07725043D2}"/>
          </ac:spMkLst>
        </pc:spChg>
        <pc:spChg chg="add mod">
          <ac:chgData name="Oliver Rossi" userId="eebce3fe-a03b-4703-add8-513293faf86d" providerId="ADAL" clId="{F92DD41C-300F-4722-8243-7C748540D918}" dt="2023-07-17T21:32:51.587" v="4332" actId="1076"/>
          <ac:spMkLst>
            <pc:docMk/>
            <pc:sldMk cId="2061812890" sldId="744"/>
            <ac:spMk id="5" creationId="{5B43024D-B24C-7D32-9D87-314031C3BC24}"/>
          </ac:spMkLst>
        </pc:spChg>
        <pc:spChg chg="del">
          <ac:chgData name="Oliver Rossi" userId="eebce3fe-a03b-4703-add8-513293faf86d" providerId="ADAL" clId="{F92DD41C-300F-4722-8243-7C748540D918}" dt="2023-07-17T21:32:37.421" v="4330" actId="478"/>
          <ac:spMkLst>
            <pc:docMk/>
            <pc:sldMk cId="2061812890" sldId="744"/>
            <ac:spMk id="25"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26"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27"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28"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29"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30"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31"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32"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33" creationId="{00000000-0000-0000-0000-000000000000}"/>
          </ac:spMkLst>
        </pc:spChg>
        <pc:spChg chg="del">
          <ac:chgData name="Oliver Rossi" userId="eebce3fe-a03b-4703-add8-513293faf86d" providerId="ADAL" clId="{F92DD41C-300F-4722-8243-7C748540D918}" dt="2023-07-17T21:30:37.615" v="4327" actId="478"/>
          <ac:spMkLst>
            <pc:docMk/>
            <pc:sldMk cId="2061812890" sldId="744"/>
            <ac:spMk id="34" creationId="{00000000-0000-0000-0000-000000000000}"/>
          </ac:spMkLst>
        </pc:spChg>
        <pc:spChg chg="del">
          <ac:chgData name="Oliver Rossi" userId="eebce3fe-a03b-4703-add8-513293faf86d" providerId="ADAL" clId="{F92DD41C-300F-4722-8243-7C748540D918}" dt="2023-07-17T21:30:36.565" v="4326" actId="478"/>
          <ac:spMkLst>
            <pc:docMk/>
            <pc:sldMk cId="2061812890" sldId="744"/>
            <ac:spMk id="35" creationId="{00000000-0000-0000-0000-000000000000}"/>
          </ac:spMkLst>
        </pc:spChg>
        <pc:spChg chg="del">
          <ac:chgData name="Oliver Rossi" userId="eebce3fe-a03b-4703-add8-513293faf86d" providerId="ADAL" clId="{F92DD41C-300F-4722-8243-7C748540D918}" dt="2023-07-17T21:30:24.435" v="4325" actId="478"/>
          <ac:spMkLst>
            <pc:docMk/>
            <pc:sldMk cId="2061812890" sldId="744"/>
            <ac:spMk id="36"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37" creationId="{00000000-0000-0000-0000-000000000000}"/>
          </ac:spMkLst>
        </pc:spChg>
        <pc:spChg chg="del">
          <ac:chgData name="Oliver Rossi" userId="eebce3fe-a03b-4703-add8-513293faf86d" providerId="ADAL" clId="{F92DD41C-300F-4722-8243-7C748540D918}" dt="2023-07-17T21:32:37.421" v="4330" actId="478"/>
          <ac:spMkLst>
            <pc:docMk/>
            <pc:sldMk cId="2061812890" sldId="744"/>
            <ac:spMk id="38" creationId="{00000000-0000-0000-0000-000000000000}"/>
          </ac:spMkLst>
        </pc:spChg>
        <pc:spChg chg="mod">
          <ac:chgData name="Oliver Rossi" userId="eebce3fe-a03b-4703-add8-513293faf86d" providerId="ADAL" clId="{F92DD41C-300F-4722-8243-7C748540D918}" dt="2023-07-14T11:55:59.416" v="1404" actId="20577"/>
          <ac:spMkLst>
            <pc:docMk/>
            <pc:sldMk cId="2061812890" sldId="744"/>
            <ac:spMk id="39" creationId="{00000000-0000-0000-0000-000000000000}"/>
          </ac:spMkLst>
        </pc:spChg>
        <pc:spChg chg="mod">
          <ac:chgData name="Oliver Rossi" userId="eebce3fe-a03b-4703-add8-513293faf86d" providerId="ADAL" clId="{F92DD41C-300F-4722-8243-7C748540D918}" dt="2023-07-14T11:56:00.898" v="1405" actId="20577"/>
          <ac:spMkLst>
            <pc:docMk/>
            <pc:sldMk cId="2061812890" sldId="744"/>
            <ac:spMk id="40" creationId="{00000000-0000-0000-0000-000000000000}"/>
          </ac:spMkLst>
        </pc:spChg>
        <pc:spChg chg="mod">
          <ac:chgData name="Oliver Rossi" userId="eebce3fe-a03b-4703-add8-513293faf86d" providerId="ADAL" clId="{F92DD41C-300F-4722-8243-7C748540D918}" dt="2023-07-14T11:56:01.937" v="1406" actId="20577"/>
          <ac:spMkLst>
            <pc:docMk/>
            <pc:sldMk cId="2061812890" sldId="744"/>
            <ac:spMk id="41" creationId="{00000000-0000-0000-0000-000000000000}"/>
          </ac:spMkLst>
        </pc:spChg>
        <pc:spChg chg="mod">
          <ac:chgData name="Oliver Rossi" userId="eebce3fe-a03b-4703-add8-513293faf86d" providerId="ADAL" clId="{F92DD41C-300F-4722-8243-7C748540D918}" dt="2023-07-17T21:33:26.176" v="4342" actId="6549"/>
          <ac:spMkLst>
            <pc:docMk/>
            <pc:sldMk cId="2061812890" sldId="744"/>
            <ac:spMk id="60420" creationId="{00000000-0000-0000-0000-000000000000}"/>
          </ac:spMkLst>
        </pc:spChg>
        <pc:picChg chg="add mod">
          <ac:chgData name="Oliver Rossi" userId="eebce3fe-a03b-4703-add8-513293faf86d" providerId="ADAL" clId="{F92DD41C-300F-4722-8243-7C748540D918}" dt="2023-07-17T21:32:51.587" v="4332" actId="1076"/>
          <ac:picMkLst>
            <pc:docMk/>
            <pc:sldMk cId="2061812890" sldId="744"/>
            <ac:picMk id="6" creationId="{4E680FD9-6B6F-7DB1-54AE-93FDE72F414A}"/>
          </ac:picMkLst>
        </pc:picChg>
        <pc:picChg chg="add mod">
          <ac:chgData name="Oliver Rossi" userId="eebce3fe-a03b-4703-add8-513293faf86d" providerId="ADAL" clId="{F92DD41C-300F-4722-8243-7C748540D918}" dt="2023-07-17T21:32:51.587" v="4332" actId="1076"/>
          <ac:picMkLst>
            <pc:docMk/>
            <pc:sldMk cId="2061812890" sldId="744"/>
            <ac:picMk id="7" creationId="{9823AD88-F672-04DA-5246-323634E1F1BC}"/>
          </ac:picMkLst>
        </pc:picChg>
        <pc:picChg chg="add mod">
          <ac:chgData name="Oliver Rossi" userId="eebce3fe-a03b-4703-add8-513293faf86d" providerId="ADAL" clId="{F92DD41C-300F-4722-8243-7C748540D918}" dt="2023-07-17T21:32:51.587" v="4332" actId="1076"/>
          <ac:picMkLst>
            <pc:docMk/>
            <pc:sldMk cId="2061812890" sldId="744"/>
            <ac:picMk id="8" creationId="{ADA051B5-4072-9A78-FD9A-2FE3B5DEFE7F}"/>
          </ac:picMkLst>
        </pc:picChg>
        <pc:picChg chg="add mod">
          <ac:chgData name="Oliver Rossi" userId="eebce3fe-a03b-4703-add8-513293faf86d" providerId="ADAL" clId="{F92DD41C-300F-4722-8243-7C748540D918}" dt="2023-07-17T21:32:51.587" v="4332" actId="1076"/>
          <ac:picMkLst>
            <pc:docMk/>
            <pc:sldMk cId="2061812890" sldId="744"/>
            <ac:picMk id="9" creationId="{61F6318E-1F6A-2203-C817-FB2855E03760}"/>
          </ac:picMkLst>
        </pc:picChg>
        <pc:picChg chg="add mod">
          <ac:chgData name="Oliver Rossi" userId="eebce3fe-a03b-4703-add8-513293faf86d" providerId="ADAL" clId="{F92DD41C-300F-4722-8243-7C748540D918}" dt="2023-07-17T21:32:51.587" v="4332" actId="1076"/>
          <ac:picMkLst>
            <pc:docMk/>
            <pc:sldMk cId="2061812890" sldId="744"/>
            <ac:picMk id="10" creationId="{F17D3117-534E-FFA5-360D-4A29EAD309FA}"/>
          </ac:picMkLst>
        </pc:picChg>
        <pc:picChg chg="add mod">
          <ac:chgData name="Oliver Rossi" userId="eebce3fe-a03b-4703-add8-513293faf86d" providerId="ADAL" clId="{F92DD41C-300F-4722-8243-7C748540D918}" dt="2023-07-17T21:32:51.587" v="4332" actId="1076"/>
          <ac:picMkLst>
            <pc:docMk/>
            <pc:sldMk cId="2061812890" sldId="744"/>
            <ac:picMk id="11" creationId="{DB32611D-2258-8791-E687-702F95F0AA50}"/>
          </ac:picMkLst>
        </pc:picChg>
        <pc:picChg chg="del">
          <ac:chgData name="Oliver Rossi" userId="eebce3fe-a03b-4703-add8-513293faf86d" providerId="ADAL" clId="{F92DD41C-300F-4722-8243-7C748540D918}" dt="2023-07-17T21:32:31.715" v="4328" actId="478"/>
          <ac:picMkLst>
            <pc:docMk/>
            <pc:sldMk cId="2061812890" sldId="744"/>
            <ac:picMk id="22" creationId="{00000000-0000-0000-0000-000000000000}"/>
          </ac:picMkLst>
        </pc:picChg>
        <pc:picChg chg="del">
          <ac:chgData name="Oliver Rossi" userId="eebce3fe-a03b-4703-add8-513293faf86d" providerId="ADAL" clId="{F92DD41C-300F-4722-8243-7C748540D918}" dt="2023-07-17T21:32:33.800" v="4329" actId="478"/>
          <ac:picMkLst>
            <pc:docMk/>
            <pc:sldMk cId="2061812890" sldId="744"/>
            <ac:picMk id="24" creationId="{00000000-0000-0000-0000-000000000000}"/>
          </ac:picMkLst>
        </pc:picChg>
      </pc:sldChg>
      <pc:sldChg chg="modSp mod modNotesTx">
        <pc:chgData name="Oliver Rossi" userId="eebce3fe-a03b-4703-add8-513293faf86d" providerId="ADAL" clId="{F92DD41C-300F-4722-8243-7C748540D918}" dt="2023-07-17T14:40:36.574" v="3641" actId="20577"/>
        <pc:sldMkLst>
          <pc:docMk/>
          <pc:sldMk cId="76666793" sldId="747"/>
        </pc:sldMkLst>
        <pc:spChg chg="mod">
          <ac:chgData name="Oliver Rossi" userId="eebce3fe-a03b-4703-add8-513293faf86d" providerId="ADAL" clId="{F92DD41C-300F-4722-8243-7C748540D918}" dt="2023-07-17T14:39:50.745" v="3628" actId="20577"/>
          <ac:spMkLst>
            <pc:docMk/>
            <pc:sldMk cId="76666793" sldId="747"/>
            <ac:spMk id="4" creationId="{00000000-0000-0000-0000-000000000000}"/>
          </ac:spMkLst>
        </pc:spChg>
        <pc:graphicFrameChg chg="modGraphic">
          <ac:chgData name="Oliver Rossi" userId="eebce3fe-a03b-4703-add8-513293faf86d" providerId="ADAL" clId="{F92DD41C-300F-4722-8243-7C748540D918}" dt="2023-07-17T14:40:36.574" v="3641" actId="20577"/>
          <ac:graphicFrameMkLst>
            <pc:docMk/>
            <pc:sldMk cId="76666793" sldId="747"/>
            <ac:graphicFrameMk id="5" creationId="{00000000-0000-0000-0000-000000000000}"/>
          </ac:graphicFrameMkLst>
        </pc:graphicFrameChg>
      </pc:sldChg>
      <pc:sldChg chg="del">
        <pc:chgData name="Oliver Rossi" userId="eebce3fe-a03b-4703-add8-513293faf86d" providerId="ADAL" clId="{F92DD41C-300F-4722-8243-7C748540D918}" dt="2023-07-14T11:05:40.393" v="1097" actId="47"/>
        <pc:sldMkLst>
          <pc:docMk/>
          <pc:sldMk cId="3331364310" sldId="748"/>
        </pc:sldMkLst>
      </pc:sldChg>
      <pc:sldChg chg="modSp mod">
        <pc:chgData name="Oliver Rossi" userId="eebce3fe-a03b-4703-add8-513293faf86d" providerId="ADAL" clId="{F92DD41C-300F-4722-8243-7C748540D918}" dt="2023-07-17T14:40:40.406" v="3643" actId="20577"/>
        <pc:sldMkLst>
          <pc:docMk/>
          <pc:sldMk cId="1110364323" sldId="751"/>
        </pc:sldMkLst>
        <pc:spChg chg="mod">
          <ac:chgData name="Oliver Rossi" userId="eebce3fe-a03b-4703-add8-513293faf86d" providerId="ADAL" clId="{F92DD41C-300F-4722-8243-7C748540D918}" dt="2023-07-17T14:38:40.275" v="3582" actId="20577"/>
          <ac:spMkLst>
            <pc:docMk/>
            <pc:sldMk cId="1110364323" sldId="751"/>
            <ac:spMk id="4" creationId="{00000000-0000-0000-0000-000000000000}"/>
          </ac:spMkLst>
        </pc:spChg>
        <pc:graphicFrameChg chg="mod modGraphic">
          <ac:chgData name="Oliver Rossi" userId="eebce3fe-a03b-4703-add8-513293faf86d" providerId="ADAL" clId="{F92DD41C-300F-4722-8243-7C748540D918}" dt="2023-07-17T14:40:40.406" v="3643" actId="20577"/>
          <ac:graphicFrameMkLst>
            <pc:docMk/>
            <pc:sldMk cId="1110364323" sldId="751"/>
            <ac:graphicFrameMk id="2" creationId="{00000000-0000-0000-0000-000000000000}"/>
          </ac:graphicFrameMkLst>
        </pc:graphicFrameChg>
      </pc:sldChg>
      <pc:sldChg chg="modSp mod modNotesTx">
        <pc:chgData name="Oliver Rossi" userId="eebce3fe-a03b-4703-add8-513293faf86d" providerId="ADAL" clId="{F92DD41C-300F-4722-8243-7C748540D918}" dt="2023-07-17T14:44:20.392" v="3668"/>
        <pc:sldMkLst>
          <pc:docMk/>
          <pc:sldMk cId="1747151968" sldId="752"/>
        </pc:sldMkLst>
        <pc:spChg chg="mod">
          <ac:chgData name="Oliver Rossi" userId="eebce3fe-a03b-4703-add8-513293faf86d" providerId="ADAL" clId="{F92DD41C-300F-4722-8243-7C748540D918}" dt="2023-07-17T14:41:03.655" v="3644"/>
          <ac:spMkLst>
            <pc:docMk/>
            <pc:sldMk cId="1747151968" sldId="752"/>
            <ac:spMk id="4" creationId="{00000000-0000-0000-0000-000000000000}"/>
          </ac:spMkLst>
        </pc:spChg>
        <pc:graphicFrameChg chg="mod modGraphic">
          <ac:chgData name="Oliver Rossi" userId="eebce3fe-a03b-4703-add8-513293faf86d" providerId="ADAL" clId="{F92DD41C-300F-4722-8243-7C748540D918}" dt="2023-07-17T14:44:20.392" v="3668"/>
          <ac:graphicFrameMkLst>
            <pc:docMk/>
            <pc:sldMk cId="1747151968" sldId="752"/>
            <ac:graphicFrameMk id="5" creationId="{00000000-0000-0000-0000-000000000000}"/>
          </ac:graphicFrameMkLst>
        </pc:graphicFrameChg>
      </pc:sldChg>
      <pc:sldChg chg="addSp delSp modSp mod ord">
        <pc:chgData name="Oliver Rossi" userId="eebce3fe-a03b-4703-add8-513293faf86d" providerId="ADAL" clId="{F92DD41C-300F-4722-8243-7C748540D918}" dt="2023-07-17T12:56:13.590" v="2735" actId="14100"/>
        <pc:sldMkLst>
          <pc:docMk/>
          <pc:sldMk cId="3361466403" sldId="753"/>
        </pc:sldMkLst>
        <pc:spChg chg="mod">
          <ac:chgData name="Oliver Rossi" userId="eebce3fe-a03b-4703-add8-513293faf86d" providerId="ADAL" clId="{F92DD41C-300F-4722-8243-7C748540D918}" dt="2023-07-17T12:56:13.590" v="2735" actId="14100"/>
          <ac:spMkLst>
            <pc:docMk/>
            <pc:sldMk cId="3361466403" sldId="753"/>
            <ac:spMk id="2" creationId="{00000000-0000-0000-0000-000000000000}"/>
          </ac:spMkLst>
        </pc:spChg>
        <pc:spChg chg="add mod">
          <ac:chgData name="Oliver Rossi" userId="eebce3fe-a03b-4703-add8-513293faf86d" providerId="ADAL" clId="{F92DD41C-300F-4722-8243-7C748540D918}" dt="2023-07-17T11:45:29.822" v="1653" actId="164"/>
          <ac:spMkLst>
            <pc:docMk/>
            <pc:sldMk cId="3361466403" sldId="753"/>
            <ac:spMk id="13" creationId="{D8CCB42E-6073-86C0-262B-0F815AB4BF32}"/>
          </ac:spMkLst>
        </pc:spChg>
        <pc:spChg chg="add mod">
          <ac:chgData name="Oliver Rossi" userId="eebce3fe-a03b-4703-add8-513293faf86d" providerId="ADAL" clId="{F92DD41C-300F-4722-8243-7C748540D918}" dt="2023-07-17T11:45:29.822" v="1653" actId="164"/>
          <ac:spMkLst>
            <pc:docMk/>
            <pc:sldMk cId="3361466403" sldId="753"/>
            <ac:spMk id="14" creationId="{B6490A75-E2F2-D73D-D4AA-D3E98EB16513}"/>
          </ac:spMkLst>
        </pc:spChg>
        <pc:spChg chg="add mod">
          <ac:chgData name="Oliver Rossi" userId="eebce3fe-a03b-4703-add8-513293faf86d" providerId="ADAL" clId="{F92DD41C-300F-4722-8243-7C748540D918}" dt="2023-07-17T11:46:52.806" v="1703" actId="1036"/>
          <ac:spMkLst>
            <pc:docMk/>
            <pc:sldMk cId="3361466403" sldId="753"/>
            <ac:spMk id="16" creationId="{72B97E32-0AFE-1F23-9326-903BA18EF165}"/>
          </ac:spMkLst>
        </pc:spChg>
        <pc:spChg chg="add mod">
          <ac:chgData name="Oliver Rossi" userId="eebce3fe-a03b-4703-add8-513293faf86d" providerId="ADAL" clId="{F92DD41C-300F-4722-8243-7C748540D918}" dt="2023-07-17T11:52:06.791" v="1786" actId="1076"/>
          <ac:spMkLst>
            <pc:docMk/>
            <pc:sldMk cId="3361466403" sldId="753"/>
            <ac:spMk id="17" creationId="{44B9503B-FC87-8E03-B0CF-C19EE48D55F1}"/>
          </ac:spMkLst>
        </pc:spChg>
        <pc:spChg chg="mod topLvl">
          <ac:chgData name="Oliver Rossi" userId="eebce3fe-a03b-4703-add8-513293faf86d" providerId="ADAL" clId="{F92DD41C-300F-4722-8243-7C748540D918}" dt="2023-07-17T11:49:33.018" v="1767" actId="478"/>
          <ac:spMkLst>
            <pc:docMk/>
            <pc:sldMk cId="3361466403" sldId="753"/>
            <ac:spMk id="32" creationId="{00000000-0000-0000-0000-000000000000}"/>
          </ac:spMkLst>
        </pc:spChg>
        <pc:spChg chg="mod">
          <ac:chgData name="Oliver Rossi" userId="eebce3fe-a03b-4703-add8-513293faf86d" providerId="ADAL" clId="{F92DD41C-300F-4722-8243-7C748540D918}" dt="2023-07-17T11:57:41.542" v="1838" actId="1076"/>
          <ac:spMkLst>
            <pc:docMk/>
            <pc:sldMk cId="3361466403" sldId="753"/>
            <ac:spMk id="33" creationId="{00000000-0000-0000-0000-000000000000}"/>
          </ac:spMkLst>
        </pc:spChg>
        <pc:spChg chg="mod">
          <ac:chgData name="Oliver Rossi" userId="eebce3fe-a03b-4703-add8-513293faf86d" providerId="ADAL" clId="{F92DD41C-300F-4722-8243-7C748540D918}" dt="2023-07-17T11:51:36.389" v="1783" actId="20578"/>
          <ac:spMkLst>
            <pc:docMk/>
            <pc:sldMk cId="3361466403" sldId="753"/>
            <ac:spMk id="35" creationId="{00000000-0000-0000-0000-000000000000}"/>
          </ac:spMkLst>
        </pc:spChg>
        <pc:spChg chg="mod">
          <ac:chgData name="Oliver Rossi" userId="eebce3fe-a03b-4703-add8-513293faf86d" providerId="ADAL" clId="{F92DD41C-300F-4722-8243-7C748540D918}" dt="2023-07-17T11:50:35.735" v="1778" actId="1076"/>
          <ac:spMkLst>
            <pc:docMk/>
            <pc:sldMk cId="3361466403" sldId="753"/>
            <ac:spMk id="37" creationId="{00000000-0000-0000-0000-000000000000}"/>
          </ac:spMkLst>
        </pc:spChg>
        <pc:spChg chg="mod">
          <ac:chgData name="Oliver Rossi" userId="eebce3fe-a03b-4703-add8-513293faf86d" providerId="ADAL" clId="{F92DD41C-300F-4722-8243-7C748540D918}" dt="2023-07-17T11:49:55.422" v="1771" actId="1076"/>
          <ac:spMkLst>
            <pc:docMk/>
            <pc:sldMk cId="3361466403" sldId="753"/>
            <ac:spMk id="48" creationId="{00000000-0000-0000-0000-000000000000}"/>
          </ac:spMkLst>
        </pc:spChg>
        <pc:spChg chg="mod">
          <ac:chgData name="Oliver Rossi" userId="eebce3fe-a03b-4703-add8-513293faf86d" providerId="ADAL" clId="{F92DD41C-300F-4722-8243-7C748540D918}" dt="2023-07-17T11:49:59.767" v="1772" actId="1076"/>
          <ac:spMkLst>
            <pc:docMk/>
            <pc:sldMk cId="3361466403" sldId="753"/>
            <ac:spMk id="49" creationId="{00000000-0000-0000-0000-000000000000}"/>
          </ac:spMkLst>
        </pc:spChg>
        <pc:spChg chg="add del mod topLvl">
          <ac:chgData name="Oliver Rossi" userId="eebce3fe-a03b-4703-add8-513293faf86d" providerId="ADAL" clId="{F92DD41C-300F-4722-8243-7C748540D918}" dt="2023-07-17T11:57:13.839" v="1824" actId="1076"/>
          <ac:spMkLst>
            <pc:docMk/>
            <pc:sldMk cId="3361466403" sldId="753"/>
            <ac:spMk id="50" creationId="{00000000-0000-0000-0000-000000000000}"/>
          </ac:spMkLst>
        </pc:spChg>
        <pc:grpChg chg="del">
          <ac:chgData name="Oliver Rossi" userId="eebce3fe-a03b-4703-add8-513293faf86d" providerId="ADAL" clId="{F92DD41C-300F-4722-8243-7C748540D918}" dt="2023-07-17T11:40:19.426" v="1618" actId="478"/>
          <ac:grpSpMkLst>
            <pc:docMk/>
            <pc:sldMk cId="3361466403" sldId="753"/>
            <ac:grpSpMk id="9" creationId="{00000000-0000-0000-0000-000000000000}"/>
          </ac:grpSpMkLst>
        </pc:grpChg>
        <pc:grpChg chg="mod">
          <ac:chgData name="Oliver Rossi" userId="eebce3fe-a03b-4703-add8-513293faf86d" providerId="ADAL" clId="{F92DD41C-300F-4722-8243-7C748540D918}" dt="2023-07-17T11:48:43.094" v="1761" actId="1076"/>
          <ac:grpSpMkLst>
            <pc:docMk/>
            <pc:sldMk cId="3361466403" sldId="753"/>
            <ac:grpSpMk id="10" creationId="{00000000-0000-0000-0000-000000000000}"/>
          </ac:grpSpMkLst>
        </pc:grpChg>
        <pc:grpChg chg="mod">
          <ac:chgData name="Oliver Rossi" userId="eebce3fe-a03b-4703-add8-513293faf86d" providerId="ADAL" clId="{F92DD41C-300F-4722-8243-7C748540D918}" dt="2023-07-17T11:46:52.806" v="1703" actId="1036"/>
          <ac:grpSpMkLst>
            <pc:docMk/>
            <pc:sldMk cId="3361466403" sldId="753"/>
            <ac:grpSpMk id="11" creationId="{00000000-0000-0000-0000-000000000000}"/>
          </ac:grpSpMkLst>
        </pc:grpChg>
        <pc:grpChg chg="add del mod">
          <ac:chgData name="Oliver Rossi" userId="eebce3fe-a03b-4703-add8-513293faf86d" providerId="ADAL" clId="{F92DD41C-300F-4722-8243-7C748540D918}" dt="2023-07-17T11:49:33.018" v="1767" actId="478"/>
          <ac:grpSpMkLst>
            <pc:docMk/>
            <pc:sldMk cId="3361466403" sldId="753"/>
            <ac:grpSpMk id="12" creationId="{00000000-0000-0000-0000-000000000000}"/>
          </ac:grpSpMkLst>
        </pc:grpChg>
        <pc:grpChg chg="add mod">
          <ac:chgData name="Oliver Rossi" userId="eebce3fe-a03b-4703-add8-513293faf86d" providerId="ADAL" clId="{F92DD41C-300F-4722-8243-7C748540D918}" dt="2023-07-17T11:46:52.806" v="1703" actId="1036"/>
          <ac:grpSpMkLst>
            <pc:docMk/>
            <pc:sldMk cId="3361466403" sldId="753"/>
            <ac:grpSpMk id="15" creationId="{D9C1F2A5-95F9-A244-9C7E-48026A6D20F7}"/>
          </ac:grpSpMkLst>
        </pc:grpChg>
        <pc:cxnChg chg="del mod">
          <ac:chgData name="Oliver Rossi" userId="eebce3fe-a03b-4703-add8-513293faf86d" providerId="ADAL" clId="{F92DD41C-300F-4722-8243-7C748540D918}" dt="2023-07-17T11:43:12.180" v="1638" actId="478"/>
          <ac:cxnSpMkLst>
            <pc:docMk/>
            <pc:sldMk cId="3361466403" sldId="753"/>
            <ac:cxnSpMk id="39" creationId="{00000000-0000-0000-0000-000000000000}"/>
          </ac:cxnSpMkLst>
        </pc:cxnChg>
        <pc:cxnChg chg="del mod">
          <ac:chgData name="Oliver Rossi" userId="eebce3fe-a03b-4703-add8-513293faf86d" providerId="ADAL" clId="{F92DD41C-300F-4722-8243-7C748540D918}" dt="2023-07-17T11:43:09.738" v="1637" actId="478"/>
          <ac:cxnSpMkLst>
            <pc:docMk/>
            <pc:sldMk cId="3361466403" sldId="753"/>
            <ac:cxnSpMk id="43" creationId="{00000000-0000-0000-0000-000000000000}"/>
          </ac:cxnSpMkLst>
        </pc:cxnChg>
        <pc:cxnChg chg="del mod">
          <ac:chgData name="Oliver Rossi" userId="eebce3fe-a03b-4703-add8-513293faf86d" providerId="ADAL" clId="{F92DD41C-300F-4722-8243-7C748540D918}" dt="2023-07-17T11:40:40.349" v="1621" actId="478"/>
          <ac:cxnSpMkLst>
            <pc:docMk/>
            <pc:sldMk cId="3361466403" sldId="753"/>
            <ac:cxnSpMk id="45" creationId="{00000000-0000-0000-0000-000000000000}"/>
          </ac:cxnSpMkLst>
        </pc:cxnChg>
      </pc:sldChg>
      <pc:sldChg chg="addSp modSp mod">
        <pc:chgData name="Oliver Rossi" userId="eebce3fe-a03b-4703-add8-513293faf86d" providerId="ADAL" clId="{F92DD41C-300F-4722-8243-7C748540D918}" dt="2023-07-18T10:11:47.554" v="5311" actId="20577"/>
        <pc:sldMkLst>
          <pc:docMk/>
          <pc:sldMk cId="1777865758" sldId="754"/>
        </pc:sldMkLst>
        <pc:spChg chg="mod">
          <ac:chgData name="Oliver Rossi" userId="eebce3fe-a03b-4703-add8-513293faf86d" providerId="ADAL" clId="{F92DD41C-300F-4722-8243-7C748540D918}" dt="2023-07-18T10:11:42.872" v="5305"/>
          <ac:spMkLst>
            <pc:docMk/>
            <pc:sldMk cId="1777865758" sldId="754"/>
            <ac:spMk id="3" creationId="{64B683BA-5266-3D0E-5CC3-E111EF418CE3}"/>
          </ac:spMkLst>
        </pc:spChg>
        <pc:spChg chg="mod">
          <ac:chgData name="Oliver Rossi" userId="eebce3fe-a03b-4703-add8-513293faf86d" providerId="ADAL" clId="{F92DD41C-300F-4722-8243-7C748540D918}" dt="2023-07-18T10:11:42.872" v="5305"/>
          <ac:spMkLst>
            <pc:docMk/>
            <pc:sldMk cId="1777865758" sldId="754"/>
            <ac:spMk id="4" creationId="{2C856EEC-0089-027D-36C4-2580AFC957CC}"/>
          </ac:spMkLst>
        </pc:spChg>
        <pc:spChg chg="mod">
          <ac:chgData name="Oliver Rossi" userId="eebce3fe-a03b-4703-add8-513293faf86d" providerId="ADAL" clId="{F92DD41C-300F-4722-8243-7C748540D918}" dt="2023-07-18T10:11:42.872" v="5305"/>
          <ac:spMkLst>
            <pc:docMk/>
            <pc:sldMk cId="1777865758" sldId="754"/>
            <ac:spMk id="5" creationId="{AAA6A77C-BB11-D6D0-2536-ABA5FF2B7181}"/>
          </ac:spMkLst>
        </pc:spChg>
        <pc:spChg chg="mod">
          <ac:chgData name="Oliver Rossi" userId="eebce3fe-a03b-4703-add8-513293faf86d" providerId="ADAL" clId="{F92DD41C-300F-4722-8243-7C748540D918}" dt="2023-07-18T10:11:47.554" v="5311" actId="20577"/>
          <ac:spMkLst>
            <pc:docMk/>
            <pc:sldMk cId="1777865758" sldId="754"/>
            <ac:spMk id="174082" creationId="{00000000-0000-0000-0000-000000000000}"/>
          </ac:spMkLst>
        </pc:spChg>
        <pc:grpChg chg="add mod">
          <ac:chgData name="Oliver Rossi" userId="eebce3fe-a03b-4703-add8-513293faf86d" providerId="ADAL" clId="{F92DD41C-300F-4722-8243-7C748540D918}" dt="2023-07-18T10:11:42.872" v="5305"/>
          <ac:grpSpMkLst>
            <pc:docMk/>
            <pc:sldMk cId="1777865758" sldId="754"/>
            <ac:grpSpMk id="2" creationId="{70202077-B9E1-B11E-6E88-0435D4534962}"/>
          </ac:grpSpMkLst>
        </pc:grpChg>
      </pc:sldChg>
      <pc:sldChg chg="modSp mod modNotesTx">
        <pc:chgData name="Oliver Rossi" userId="eebce3fe-a03b-4703-add8-513293faf86d" providerId="ADAL" clId="{F92DD41C-300F-4722-8243-7C748540D918}" dt="2023-07-17T14:33:29.219" v="3408" actId="13822"/>
        <pc:sldMkLst>
          <pc:docMk/>
          <pc:sldMk cId="1944116053" sldId="755"/>
        </pc:sldMkLst>
        <pc:spChg chg="mod">
          <ac:chgData name="Oliver Rossi" userId="eebce3fe-a03b-4703-add8-513293faf86d" providerId="ADAL" clId="{F92DD41C-300F-4722-8243-7C748540D918}" dt="2023-07-17T14:33:29.219" v="3408" actId="13822"/>
          <ac:spMkLst>
            <pc:docMk/>
            <pc:sldMk cId="1944116053" sldId="755"/>
            <ac:spMk id="17" creationId="{00000000-0000-0000-0000-000000000000}"/>
          </ac:spMkLst>
        </pc:spChg>
      </pc:sldChg>
      <pc:sldChg chg="modNotesTx">
        <pc:chgData name="Oliver Rossi" userId="eebce3fe-a03b-4703-add8-513293faf86d" providerId="ADAL" clId="{F92DD41C-300F-4722-8243-7C748540D918}" dt="2023-07-17T11:33:07.062" v="1554" actId="6549"/>
        <pc:sldMkLst>
          <pc:docMk/>
          <pc:sldMk cId="2627856244" sldId="756"/>
        </pc:sldMkLst>
      </pc:sldChg>
      <pc:sldChg chg="addSp delSp modSp mod ord">
        <pc:chgData name="Oliver Rossi" userId="eebce3fe-a03b-4703-add8-513293faf86d" providerId="ADAL" clId="{F92DD41C-300F-4722-8243-7C748540D918}" dt="2023-07-18T10:18:32.273" v="5333" actId="478"/>
        <pc:sldMkLst>
          <pc:docMk/>
          <pc:sldMk cId="4105867001" sldId="757"/>
        </pc:sldMkLst>
        <pc:spChg chg="mod">
          <ac:chgData name="Oliver Rossi" userId="eebce3fe-a03b-4703-add8-513293faf86d" providerId="ADAL" clId="{F92DD41C-300F-4722-8243-7C748540D918}" dt="2023-07-17T12:55:43.982" v="2732" actId="14100"/>
          <ac:spMkLst>
            <pc:docMk/>
            <pc:sldMk cId="4105867001" sldId="757"/>
            <ac:spMk id="2" creationId="{00000000-0000-0000-0000-000000000000}"/>
          </ac:spMkLst>
        </pc:spChg>
        <pc:spChg chg="mod topLvl">
          <ac:chgData name="Oliver Rossi" userId="eebce3fe-a03b-4703-add8-513293faf86d" providerId="ADAL" clId="{F92DD41C-300F-4722-8243-7C748540D918}" dt="2023-07-14T10:21:41.244" v="631" actId="207"/>
          <ac:spMkLst>
            <pc:docMk/>
            <pc:sldMk cId="4105867001" sldId="757"/>
            <ac:spMk id="5" creationId="{00000000-0000-0000-0000-000000000000}"/>
          </ac:spMkLst>
        </pc:spChg>
        <pc:spChg chg="mod topLvl">
          <ac:chgData name="Oliver Rossi" userId="eebce3fe-a03b-4703-add8-513293faf86d" providerId="ADAL" clId="{F92DD41C-300F-4722-8243-7C748540D918}" dt="2023-07-14T10:23:41.058" v="659" actId="20577"/>
          <ac:spMkLst>
            <pc:docMk/>
            <pc:sldMk cId="4105867001" sldId="757"/>
            <ac:spMk id="8" creationId="{00000000-0000-0000-0000-000000000000}"/>
          </ac:spMkLst>
        </pc:spChg>
        <pc:spChg chg="mod topLvl">
          <ac:chgData name="Oliver Rossi" userId="eebce3fe-a03b-4703-add8-513293faf86d" providerId="ADAL" clId="{F92DD41C-300F-4722-8243-7C748540D918}" dt="2023-07-17T11:55:35.380" v="1798" actId="313"/>
          <ac:spMkLst>
            <pc:docMk/>
            <pc:sldMk cId="4105867001" sldId="757"/>
            <ac:spMk id="10" creationId="{00000000-0000-0000-0000-000000000000}"/>
          </ac:spMkLst>
        </pc:spChg>
        <pc:spChg chg="mod topLvl">
          <ac:chgData name="Oliver Rossi" userId="eebce3fe-a03b-4703-add8-513293faf86d" providerId="ADAL" clId="{F92DD41C-300F-4722-8243-7C748540D918}" dt="2023-07-14T10:21:41.244" v="631" actId="207"/>
          <ac:spMkLst>
            <pc:docMk/>
            <pc:sldMk cId="4105867001" sldId="757"/>
            <ac:spMk id="12" creationId="{00000000-0000-0000-0000-000000000000}"/>
          </ac:spMkLst>
        </pc:spChg>
        <pc:spChg chg="mod topLvl">
          <ac:chgData name="Oliver Rossi" userId="eebce3fe-a03b-4703-add8-513293faf86d" providerId="ADAL" clId="{F92DD41C-300F-4722-8243-7C748540D918}" dt="2023-07-17T11:55:53.213" v="1802" actId="20577"/>
          <ac:spMkLst>
            <pc:docMk/>
            <pc:sldMk cId="4105867001" sldId="757"/>
            <ac:spMk id="14" creationId="{00000000-0000-0000-0000-000000000000}"/>
          </ac:spMkLst>
        </pc:spChg>
        <pc:spChg chg="mod topLvl">
          <ac:chgData name="Oliver Rossi" userId="eebce3fe-a03b-4703-add8-513293faf86d" providerId="ADAL" clId="{F92DD41C-300F-4722-8243-7C748540D918}" dt="2023-07-14T10:21:41.244" v="631" actId="207"/>
          <ac:spMkLst>
            <pc:docMk/>
            <pc:sldMk cId="4105867001" sldId="757"/>
            <ac:spMk id="16" creationId="{00000000-0000-0000-0000-000000000000}"/>
          </ac:spMkLst>
        </pc:spChg>
        <pc:spChg chg="mod topLvl">
          <ac:chgData name="Oliver Rossi" userId="eebce3fe-a03b-4703-add8-513293faf86d" providerId="ADAL" clId="{F92DD41C-300F-4722-8243-7C748540D918}" dt="2023-07-17T11:56:08.159" v="1814" actId="20577"/>
          <ac:spMkLst>
            <pc:docMk/>
            <pc:sldMk cId="4105867001" sldId="757"/>
            <ac:spMk id="18" creationId="{00000000-0000-0000-0000-000000000000}"/>
          </ac:spMkLst>
        </pc:spChg>
        <pc:spChg chg="mod topLvl">
          <ac:chgData name="Oliver Rossi" userId="eebce3fe-a03b-4703-add8-513293faf86d" providerId="ADAL" clId="{F92DD41C-300F-4722-8243-7C748540D918}" dt="2023-07-14T10:21:41.244" v="631" actId="207"/>
          <ac:spMkLst>
            <pc:docMk/>
            <pc:sldMk cId="4105867001" sldId="757"/>
            <ac:spMk id="20" creationId="{00000000-0000-0000-0000-000000000000}"/>
          </ac:spMkLst>
        </pc:spChg>
        <pc:spChg chg="mod topLvl">
          <ac:chgData name="Oliver Rossi" userId="eebce3fe-a03b-4703-add8-513293faf86d" providerId="ADAL" clId="{F92DD41C-300F-4722-8243-7C748540D918}" dt="2023-07-17T11:56:17.802" v="1818" actId="20577"/>
          <ac:spMkLst>
            <pc:docMk/>
            <pc:sldMk cId="4105867001" sldId="757"/>
            <ac:spMk id="22" creationId="{00000000-0000-0000-0000-000000000000}"/>
          </ac:spMkLst>
        </pc:spChg>
        <pc:grpChg chg="del">
          <ac:chgData name="Oliver Rossi" userId="eebce3fe-a03b-4703-add8-513293faf86d" providerId="ADAL" clId="{F92DD41C-300F-4722-8243-7C748540D918}" dt="2023-07-14T10:21:16.436" v="629" actId="165"/>
          <ac:grpSpMkLst>
            <pc:docMk/>
            <pc:sldMk cId="4105867001" sldId="757"/>
            <ac:grpSpMk id="3" creationId="{00000000-0000-0000-0000-000000000000}"/>
          </ac:grpSpMkLst>
        </pc:grpChg>
        <pc:picChg chg="add del mod">
          <ac:chgData name="Oliver Rossi" userId="eebce3fe-a03b-4703-add8-513293faf86d" providerId="ADAL" clId="{F92DD41C-300F-4722-8243-7C748540D918}" dt="2023-07-18T10:18:32.273" v="5333" actId="478"/>
          <ac:picMkLst>
            <pc:docMk/>
            <pc:sldMk cId="4105867001" sldId="757"/>
            <ac:picMk id="3" creationId="{C6A8353D-D92B-E703-7969-AE7BD063322A}"/>
          </ac:picMkLst>
        </pc:picChg>
      </pc:sldChg>
      <pc:sldChg chg="modSp mod">
        <pc:chgData name="Oliver Rossi" userId="eebce3fe-a03b-4703-add8-513293faf86d" providerId="ADAL" clId="{F92DD41C-300F-4722-8243-7C748540D918}" dt="2023-07-17T12:36:36.373" v="2524" actId="20577"/>
        <pc:sldMkLst>
          <pc:docMk/>
          <pc:sldMk cId="194296959" sldId="759"/>
        </pc:sldMkLst>
        <pc:spChg chg="mod">
          <ac:chgData name="Oliver Rossi" userId="eebce3fe-a03b-4703-add8-513293faf86d" providerId="ADAL" clId="{F92DD41C-300F-4722-8243-7C748540D918}" dt="2023-07-17T12:36:36.373" v="2524" actId="20577"/>
          <ac:spMkLst>
            <pc:docMk/>
            <pc:sldMk cId="194296959" sldId="759"/>
            <ac:spMk id="21" creationId="{00000000-0000-0000-0000-000000000000}"/>
          </ac:spMkLst>
        </pc:spChg>
      </pc:sldChg>
      <pc:sldChg chg="modSp mod">
        <pc:chgData name="Oliver Rossi" userId="eebce3fe-a03b-4703-add8-513293faf86d" providerId="ADAL" clId="{F92DD41C-300F-4722-8243-7C748540D918}" dt="2023-07-17T12:05:42.707" v="1901" actId="20577"/>
        <pc:sldMkLst>
          <pc:docMk/>
          <pc:sldMk cId="1833971216" sldId="760"/>
        </pc:sldMkLst>
        <pc:spChg chg="mod">
          <ac:chgData name="Oliver Rossi" userId="eebce3fe-a03b-4703-add8-513293faf86d" providerId="ADAL" clId="{F92DD41C-300F-4722-8243-7C748540D918}" dt="2023-07-17T12:05:42.707" v="1901" actId="20577"/>
          <ac:spMkLst>
            <pc:docMk/>
            <pc:sldMk cId="1833971216" sldId="760"/>
            <ac:spMk id="21" creationId="{00000000-0000-0000-0000-000000000000}"/>
          </ac:spMkLst>
        </pc:spChg>
      </pc:sldChg>
      <pc:sldChg chg="del">
        <pc:chgData name="Oliver Rossi" userId="eebce3fe-a03b-4703-add8-513293faf86d" providerId="ADAL" clId="{F92DD41C-300F-4722-8243-7C748540D918}" dt="2023-07-14T11:05:40.393" v="1097" actId="47"/>
        <pc:sldMkLst>
          <pc:docMk/>
          <pc:sldMk cId="1434010463" sldId="762"/>
        </pc:sldMkLst>
      </pc:sldChg>
      <pc:sldChg chg="del">
        <pc:chgData name="Oliver Rossi" userId="eebce3fe-a03b-4703-add8-513293faf86d" providerId="ADAL" clId="{F92DD41C-300F-4722-8243-7C748540D918}" dt="2023-07-14T09:02:08.413" v="0" actId="47"/>
        <pc:sldMkLst>
          <pc:docMk/>
          <pc:sldMk cId="450624400" sldId="763"/>
        </pc:sldMkLst>
      </pc:sldChg>
      <pc:sldChg chg="del">
        <pc:chgData name="Oliver Rossi" userId="eebce3fe-a03b-4703-add8-513293faf86d" providerId="ADAL" clId="{F92DD41C-300F-4722-8243-7C748540D918}" dt="2023-07-14T09:02:08.413" v="0" actId="47"/>
        <pc:sldMkLst>
          <pc:docMk/>
          <pc:sldMk cId="2247309661" sldId="764"/>
        </pc:sldMkLst>
      </pc:sldChg>
      <pc:sldChg chg="modSp mod modNotesTx">
        <pc:chgData name="Oliver Rossi" userId="eebce3fe-a03b-4703-add8-513293faf86d" providerId="ADAL" clId="{F92DD41C-300F-4722-8243-7C748540D918}" dt="2023-07-18T10:09:48.859" v="5298" actId="20577"/>
        <pc:sldMkLst>
          <pc:docMk/>
          <pc:sldMk cId="1599128455" sldId="765"/>
        </pc:sldMkLst>
        <pc:spChg chg="mod">
          <ac:chgData name="Oliver Rossi" userId="eebce3fe-a03b-4703-add8-513293faf86d" providerId="ADAL" clId="{F92DD41C-300F-4722-8243-7C748540D918}" dt="2023-07-18T10:09:48.859" v="5298" actId="20577"/>
          <ac:spMkLst>
            <pc:docMk/>
            <pc:sldMk cId="1599128455" sldId="765"/>
            <ac:spMk id="6" creationId="{00000000-0000-0000-0000-000000000000}"/>
          </ac:spMkLst>
        </pc:spChg>
        <pc:spChg chg="mod">
          <ac:chgData name="Oliver Rossi" userId="eebce3fe-a03b-4703-add8-513293faf86d" providerId="ADAL" clId="{F92DD41C-300F-4722-8243-7C748540D918}" dt="2023-07-14T10:50:49.899" v="1028" actId="20577"/>
          <ac:spMkLst>
            <pc:docMk/>
            <pc:sldMk cId="1599128455" sldId="765"/>
            <ac:spMk id="14" creationId="{00000000-0000-0000-0000-000000000000}"/>
          </ac:spMkLst>
        </pc:spChg>
        <pc:spChg chg="mod">
          <ac:chgData name="Oliver Rossi" userId="eebce3fe-a03b-4703-add8-513293faf86d" providerId="ADAL" clId="{F92DD41C-300F-4722-8243-7C748540D918}" dt="2023-07-17T21:14:53.904" v="4279" actId="207"/>
          <ac:spMkLst>
            <pc:docMk/>
            <pc:sldMk cId="1599128455" sldId="765"/>
            <ac:spMk id="15" creationId="{00000000-0000-0000-0000-000000000000}"/>
          </ac:spMkLst>
        </pc:spChg>
        <pc:spChg chg="mod">
          <ac:chgData name="Oliver Rossi" userId="eebce3fe-a03b-4703-add8-513293faf86d" providerId="ADAL" clId="{F92DD41C-300F-4722-8243-7C748540D918}" dt="2023-07-14T10:50:53.994" v="1030" actId="20577"/>
          <ac:spMkLst>
            <pc:docMk/>
            <pc:sldMk cId="1599128455" sldId="765"/>
            <ac:spMk id="16" creationId="{00000000-0000-0000-0000-000000000000}"/>
          </ac:spMkLst>
        </pc:spChg>
      </pc:sldChg>
      <pc:sldChg chg="addSp delSp modSp mod">
        <pc:chgData name="Oliver Rossi" userId="eebce3fe-a03b-4703-add8-513293faf86d" providerId="ADAL" clId="{F92DD41C-300F-4722-8243-7C748540D918}" dt="2023-07-17T14:49:07.183" v="3741" actId="20577"/>
        <pc:sldMkLst>
          <pc:docMk/>
          <pc:sldMk cId="1611712076" sldId="766"/>
        </pc:sldMkLst>
        <pc:spChg chg="mod">
          <ac:chgData name="Oliver Rossi" userId="eebce3fe-a03b-4703-add8-513293faf86d" providerId="ADAL" clId="{F92DD41C-300F-4722-8243-7C748540D918}" dt="2023-07-17T14:49:07.183" v="3741" actId="20577"/>
          <ac:spMkLst>
            <pc:docMk/>
            <pc:sldMk cId="1611712076" sldId="766"/>
            <ac:spMk id="8" creationId="{00000000-0000-0000-0000-000000000000}"/>
          </ac:spMkLst>
        </pc:spChg>
        <pc:spChg chg="mod">
          <ac:chgData name="Oliver Rossi" userId="eebce3fe-a03b-4703-add8-513293faf86d" providerId="ADAL" clId="{F92DD41C-300F-4722-8243-7C748540D918}" dt="2023-07-14T10:56:20.710" v="1064" actId="20577"/>
          <ac:spMkLst>
            <pc:docMk/>
            <pc:sldMk cId="1611712076" sldId="766"/>
            <ac:spMk id="11" creationId="{00000000-0000-0000-0000-000000000000}"/>
          </ac:spMkLst>
        </pc:spChg>
        <pc:graphicFrameChg chg="del">
          <ac:chgData name="Oliver Rossi" userId="eebce3fe-a03b-4703-add8-513293faf86d" providerId="ADAL" clId="{F92DD41C-300F-4722-8243-7C748540D918}" dt="2023-07-14T10:56:23.610" v="1065" actId="478"/>
          <ac:graphicFrameMkLst>
            <pc:docMk/>
            <pc:sldMk cId="1611712076" sldId="766"/>
            <ac:graphicFrameMk id="2" creationId="{00000000-0000-0000-0000-000000000000}"/>
          </ac:graphicFrameMkLst>
        </pc:graphicFrameChg>
        <pc:picChg chg="add mod ord">
          <ac:chgData name="Oliver Rossi" userId="eebce3fe-a03b-4703-add8-513293faf86d" providerId="ADAL" clId="{F92DD41C-300F-4722-8243-7C748540D918}" dt="2023-07-14T10:56:07.404" v="1035" actId="167"/>
          <ac:picMkLst>
            <pc:docMk/>
            <pc:sldMk cId="1611712076" sldId="766"/>
            <ac:picMk id="5" creationId="{A462FE6F-FED9-D6E5-6333-8975D1846FF8}"/>
          </ac:picMkLst>
        </pc:picChg>
        <pc:picChg chg="del">
          <ac:chgData name="Oliver Rossi" userId="eebce3fe-a03b-4703-add8-513293faf86d" providerId="ADAL" clId="{F92DD41C-300F-4722-8243-7C748540D918}" dt="2023-07-14T10:56:09.188" v="1036" actId="478"/>
          <ac:picMkLst>
            <pc:docMk/>
            <pc:sldMk cId="1611712076" sldId="766"/>
            <ac:picMk id="496697" creationId="{00000000-0000-0000-0000-000000000000}"/>
          </ac:picMkLst>
        </pc:picChg>
      </pc:sldChg>
      <pc:sldChg chg="delSp modSp mod">
        <pc:chgData name="Oliver Rossi" userId="eebce3fe-a03b-4703-add8-513293faf86d" providerId="ADAL" clId="{F92DD41C-300F-4722-8243-7C748540D918}" dt="2023-07-14T12:02:01.652" v="1455" actId="207"/>
        <pc:sldMkLst>
          <pc:docMk/>
          <pc:sldMk cId="2976186909" sldId="767"/>
        </pc:sldMkLst>
        <pc:spChg chg="mod topLvl">
          <ac:chgData name="Oliver Rossi" userId="eebce3fe-a03b-4703-add8-513293faf86d" providerId="ADAL" clId="{F92DD41C-300F-4722-8243-7C748540D918}" dt="2023-07-14T12:02:01.652" v="1455" actId="207"/>
          <ac:spMkLst>
            <pc:docMk/>
            <pc:sldMk cId="2976186909" sldId="767"/>
            <ac:spMk id="5" creationId="{00000000-0000-0000-0000-000000000000}"/>
          </ac:spMkLst>
        </pc:spChg>
        <pc:spChg chg="mod topLvl">
          <ac:chgData name="Oliver Rossi" userId="eebce3fe-a03b-4703-add8-513293faf86d" providerId="ADAL" clId="{F92DD41C-300F-4722-8243-7C748540D918}" dt="2023-07-14T12:02:01.652" v="1455" actId="207"/>
          <ac:spMkLst>
            <pc:docMk/>
            <pc:sldMk cId="2976186909" sldId="767"/>
            <ac:spMk id="8" creationId="{00000000-0000-0000-0000-000000000000}"/>
          </ac:spMkLst>
        </pc:spChg>
        <pc:spChg chg="mod topLvl">
          <ac:chgData name="Oliver Rossi" userId="eebce3fe-a03b-4703-add8-513293faf86d" providerId="ADAL" clId="{F92DD41C-300F-4722-8243-7C748540D918}" dt="2023-07-14T12:02:01.652" v="1455" actId="207"/>
          <ac:spMkLst>
            <pc:docMk/>
            <pc:sldMk cId="2976186909" sldId="767"/>
            <ac:spMk id="10" creationId="{00000000-0000-0000-0000-000000000000}"/>
          </ac:spMkLst>
        </pc:spChg>
        <pc:spChg chg="mod topLvl">
          <ac:chgData name="Oliver Rossi" userId="eebce3fe-a03b-4703-add8-513293faf86d" providerId="ADAL" clId="{F92DD41C-300F-4722-8243-7C748540D918}" dt="2023-07-14T12:02:01.652" v="1455" actId="207"/>
          <ac:spMkLst>
            <pc:docMk/>
            <pc:sldMk cId="2976186909" sldId="767"/>
            <ac:spMk id="12" creationId="{00000000-0000-0000-0000-000000000000}"/>
          </ac:spMkLst>
        </pc:spChg>
        <pc:spChg chg="mod topLvl">
          <ac:chgData name="Oliver Rossi" userId="eebce3fe-a03b-4703-add8-513293faf86d" providerId="ADAL" clId="{F92DD41C-300F-4722-8243-7C748540D918}" dt="2023-07-14T12:02:01.652" v="1455" actId="207"/>
          <ac:spMkLst>
            <pc:docMk/>
            <pc:sldMk cId="2976186909" sldId="767"/>
            <ac:spMk id="14" creationId="{00000000-0000-0000-0000-000000000000}"/>
          </ac:spMkLst>
        </pc:spChg>
        <pc:spChg chg="mod topLvl">
          <ac:chgData name="Oliver Rossi" userId="eebce3fe-a03b-4703-add8-513293faf86d" providerId="ADAL" clId="{F92DD41C-300F-4722-8243-7C748540D918}" dt="2023-07-14T12:02:01.652" v="1455" actId="207"/>
          <ac:spMkLst>
            <pc:docMk/>
            <pc:sldMk cId="2976186909" sldId="767"/>
            <ac:spMk id="16" creationId="{00000000-0000-0000-0000-000000000000}"/>
          </ac:spMkLst>
        </pc:spChg>
        <pc:spChg chg="mod topLvl">
          <ac:chgData name="Oliver Rossi" userId="eebce3fe-a03b-4703-add8-513293faf86d" providerId="ADAL" clId="{F92DD41C-300F-4722-8243-7C748540D918}" dt="2023-07-14T12:02:01.652" v="1455" actId="207"/>
          <ac:spMkLst>
            <pc:docMk/>
            <pc:sldMk cId="2976186909" sldId="767"/>
            <ac:spMk id="18" creationId="{00000000-0000-0000-0000-000000000000}"/>
          </ac:spMkLst>
        </pc:spChg>
        <pc:spChg chg="mod topLvl">
          <ac:chgData name="Oliver Rossi" userId="eebce3fe-a03b-4703-add8-513293faf86d" providerId="ADAL" clId="{F92DD41C-300F-4722-8243-7C748540D918}" dt="2023-07-14T12:02:01.652" v="1455" actId="207"/>
          <ac:spMkLst>
            <pc:docMk/>
            <pc:sldMk cId="2976186909" sldId="767"/>
            <ac:spMk id="20" creationId="{00000000-0000-0000-0000-000000000000}"/>
          </ac:spMkLst>
        </pc:spChg>
        <pc:grpChg chg="del">
          <ac:chgData name="Oliver Rossi" userId="eebce3fe-a03b-4703-add8-513293faf86d" providerId="ADAL" clId="{F92DD41C-300F-4722-8243-7C748540D918}" dt="2023-07-14T12:01:50.744" v="1453" actId="165"/>
          <ac:grpSpMkLst>
            <pc:docMk/>
            <pc:sldMk cId="2976186909" sldId="767"/>
            <ac:grpSpMk id="3" creationId="{00000000-0000-0000-0000-000000000000}"/>
          </ac:grpSpMkLst>
        </pc:grpChg>
      </pc:sldChg>
      <pc:sldChg chg="del">
        <pc:chgData name="Oliver Rossi" userId="eebce3fe-a03b-4703-add8-513293faf86d" providerId="ADAL" clId="{F92DD41C-300F-4722-8243-7C748540D918}" dt="2023-07-14T10:31:02.077" v="748" actId="47"/>
        <pc:sldMkLst>
          <pc:docMk/>
          <pc:sldMk cId="559463126" sldId="768"/>
        </pc:sldMkLst>
      </pc:sldChg>
      <pc:sldChg chg="del">
        <pc:chgData name="Oliver Rossi" userId="eebce3fe-a03b-4703-add8-513293faf86d" providerId="ADAL" clId="{F92DD41C-300F-4722-8243-7C748540D918}" dt="2023-07-14T09:39:17.379" v="58" actId="47"/>
        <pc:sldMkLst>
          <pc:docMk/>
          <pc:sldMk cId="3361466403" sldId="769"/>
        </pc:sldMkLst>
      </pc:sldChg>
      <pc:sldChg chg="addSp delSp modSp add del mod ord">
        <pc:chgData name="Oliver Rossi" userId="eebce3fe-a03b-4703-add8-513293faf86d" providerId="ADAL" clId="{F92DD41C-300F-4722-8243-7C748540D918}" dt="2023-07-18T09:33:09.222" v="5031" actId="2696"/>
        <pc:sldMkLst>
          <pc:docMk/>
          <pc:sldMk cId="3361466403" sldId="771"/>
        </pc:sldMkLst>
        <pc:spChg chg="mod">
          <ac:chgData name="Oliver Rossi" userId="eebce3fe-a03b-4703-add8-513293faf86d" providerId="ADAL" clId="{F92DD41C-300F-4722-8243-7C748540D918}" dt="2023-07-17T12:54:13.859" v="2706"/>
          <ac:spMkLst>
            <pc:docMk/>
            <pc:sldMk cId="3361466403" sldId="771"/>
            <ac:spMk id="2" creationId="{00000000-0000-0000-0000-000000000000}"/>
          </ac:spMkLst>
        </pc:spChg>
        <pc:spChg chg="add mod">
          <ac:chgData name="Oliver Rossi" userId="eebce3fe-a03b-4703-add8-513293faf86d" providerId="ADAL" clId="{F92DD41C-300F-4722-8243-7C748540D918}" dt="2023-07-14T12:05:00.258" v="1511" actId="164"/>
          <ac:spMkLst>
            <pc:docMk/>
            <pc:sldMk cId="3361466403" sldId="771"/>
            <ac:spMk id="3" creationId="{8C2B714D-257E-3D2E-44FD-D2E6DCE38C25}"/>
          </ac:spMkLst>
        </pc:spChg>
        <pc:spChg chg="add mod">
          <ac:chgData name="Oliver Rossi" userId="eebce3fe-a03b-4703-add8-513293faf86d" providerId="ADAL" clId="{F92DD41C-300F-4722-8243-7C748540D918}" dt="2023-07-14T12:05:00.258" v="1511" actId="164"/>
          <ac:spMkLst>
            <pc:docMk/>
            <pc:sldMk cId="3361466403" sldId="771"/>
            <ac:spMk id="4" creationId="{67EA8484-1598-2557-CA12-06E6C8EDD59C}"/>
          </ac:spMkLst>
        </pc:spChg>
        <pc:spChg chg="del">
          <ac:chgData name="Oliver Rossi" userId="eebce3fe-a03b-4703-add8-513293faf86d" providerId="ADAL" clId="{F92DD41C-300F-4722-8243-7C748540D918}" dt="2023-07-14T09:40:08.709" v="96" actId="478"/>
          <ac:spMkLst>
            <pc:docMk/>
            <pc:sldMk cId="3361466403" sldId="771"/>
            <ac:spMk id="5" creationId="{00000000-0000-0000-0000-000000000000}"/>
          </ac:spMkLst>
        </pc:spChg>
        <pc:spChg chg="del">
          <ac:chgData name="Oliver Rossi" userId="eebce3fe-a03b-4703-add8-513293faf86d" providerId="ADAL" clId="{F92DD41C-300F-4722-8243-7C748540D918}" dt="2023-07-14T09:40:14.987" v="97" actId="478"/>
          <ac:spMkLst>
            <pc:docMk/>
            <pc:sldMk cId="3361466403" sldId="771"/>
            <ac:spMk id="6" creationId="{00000000-0000-0000-0000-000000000000}"/>
          </ac:spMkLst>
        </pc:spChg>
        <pc:spChg chg="add mod">
          <ac:chgData name="Oliver Rossi" userId="eebce3fe-a03b-4703-add8-513293faf86d" providerId="ADAL" clId="{F92DD41C-300F-4722-8243-7C748540D918}" dt="2023-07-14T12:05:00.258" v="1511" actId="164"/>
          <ac:spMkLst>
            <pc:docMk/>
            <pc:sldMk cId="3361466403" sldId="771"/>
            <ac:spMk id="7" creationId="{CDBB4921-BE79-AC6B-C493-D452253CDEE7}"/>
          </ac:spMkLst>
        </pc:spChg>
        <pc:spChg chg="add mod">
          <ac:chgData name="Oliver Rossi" userId="eebce3fe-a03b-4703-add8-513293faf86d" providerId="ADAL" clId="{F92DD41C-300F-4722-8243-7C748540D918}" dt="2023-07-14T12:05:00.258" v="1511" actId="164"/>
          <ac:spMkLst>
            <pc:docMk/>
            <pc:sldMk cId="3361466403" sldId="771"/>
            <ac:spMk id="8" creationId="{3AC93172-D031-472D-CB86-2C104D2BC3BA}"/>
          </ac:spMkLst>
        </pc:spChg>
        <pc:spChg chg="del">
          <ac:chgData name="Oliver Rossi" userId="eebce3fe-a03b-4703-add8-513293faf86d" providerId="ADAL" clId="{F92DD41C-300F-4722-8243-7C748540D918}" dt="2023-07-14T09:39:56.475" v="95" actId="478"/>
          <ac:spMkLst>
            <pc:docMk/>
            <pc:sldMk cId="3361466403" sldId="771"/>
            <ac:spMk id="22" creationId="{00000000-0000-0000-0000-000000000000}"/>
          </ac:spMkLst>
        </pc:spChg>
        <pc:grpChg chg="add mod">
          <ac:chgData name="Oliver Rossi" userId="eebce3fe-a03b-4703-add8-513293faf86d" providerId="ADAL" clId="{F92DD41C-300F-4722-8243-7C748540D918}" dt="2023-07-14T12:05:00.258" v="1511" actId="164"/>
          <ac:grpSpMkLst>
            <pc:docMk/>
            <pc:sldMk cId="3361466403" sldId="771"/>
            <ac:grpSpMk id="9" creationId="{522C8F6E-6DBE-F3AA-9D43-EA9619F641A4}"/>
          </ac:grpSpMkLst>
        </pc:grpChg>
        <pc:picChg chg="del">
          <ac:chgData name="Oliver Rossi" userId="eebce3fe-a03b-4703-add8-513293faf86d" providerId="ADAL" clId="{F92DD41C-300F-4722-8243-7C748540D918}" dt="2023-07-14T09:40:16.037" v="98" actId="478"/>
          <ac:picMkLst>
            <pc:docMk/>
            <pc:sldMk cId="3361466403" sldId="771"/>
            <ac:picMk id="578562" creationId="{00000000-0000-0000-0000-000000000000}"/>
          </ac:picMkLst>
        </pc:picChg>
        <pc:picChg chg="mod">
          <ac:chgData name="Oliver Rossi" userId="eebce3fe-a03b-4703-add8-513293faf86d" providerId="ADAL" clId="{F92DD41C-300F-4722-8243-7C748540D918}" dt="2023-07-14T12:05:00.258" v="1511" actId="164"/>
          <ac:picMkLst>
            <pc:docMk/>
            <pc:sldMk cId="3361466403" sldId="771"/>
            <ac:picMk id="579586" creationId="{00000000-0000-0000-0000-000000000000}"/>
          </ac:picMkLst>
        </pc:picChg>
      </pc:sldChg>
      <pc:sldChg chg="addSp delSp modSp del mod">
        <pc:chgData name="Oliver Rossi" userId="eebce3fe-a03b-4703-add8-513293faf86d" providerId="ADAL" clId="{F92DD41C-300F-4722-8243-7C748540D918}" dt="2023-07-17T12:33:58.043" v="2507" actId="47"/>
        <pc:sldMkLst>
          <pc:docMk/>
          <pc:sldMk cId="3361466403" sldId="772"/>
        </pc:sldMkLst>
        <pc:spChg chg="mod">
          <ac:chgData name="Oliver Rossi" userId="eebce3fe-a03b-4703-add8-513293faf86d" providerId="ADAL" clId="{F92DD41C-300F-4722-8243-7C748540D918}" dt="2023-07-14T09:40:37.136" v="100"/>
          <ac:spMkLst>
            <pc:docMk/>
            <pc:sldMk cId="3361466403" sldId="772"/>
            <ac:spMk id="2" creationId="{00000000-0000-0000-0000-000000000000}"/>
          </ac:spMkLst>
        </pc:spChg>
        <pc:spChg chg="add del mod">
          <ac:chgData name="Oliver Rossi" userId="eebce3fe-a03b-4703-add8-513293faf86d" providerId="ADAL" clId="{F92DD41C-300F-4722-8243-7C748540D918}" dt="2023-07-17T12:22:12.058" v="2420"/>
          <ac:spMkLst>
            <pc:docMk/>
            <pc:sldMk cId="3361466403" sldId="772"/>
            <ac:spMk id="3" creationId="{AAF15047-60DF-2178-017B-B65FF7C641F9}"/>
          </ac:spMkLst>
        </pc:spChg>
        <pc:spChg chg="del">
          <ac:chgData name="Oliver Rossi" userId="eebce3fe-a03b-4703-add8-513293faf86d" providerId="ADAL" clId="{F92DD41C-300F-4722-8243-7C748540D918}" dt="2023-07-14T09:40:39.926" v="101" actId="478"/>
          <ac:spMkLst>
            <pc:docMk/>
            <pc:sldMk cId="3361466403" sldId="772"/>
            <ac:spMk id="9" creationId="{00000000-0000-0000-0000-000000000000}"/>
          </ac:spMkLst>
        </pc:spChg>
        <pc:picChg chg="mod modCrop">
          <ac:chgData name="Oliver Rossi" userId="eebce3fe-a03b-4703-add8-513293faf86d" providerId="ADAL" clId="{F92DD41C-300F-4722-8243-7C748540D918}" dt="2023-07-17T12:22:33.933" v="2423" actId="1076"/>
          <ac:picMkLst>
            <pc:docMk/>
            <pc:sldMk cId="3361466403" sldId="772"/>
            <ac:picMk id="580611" creationId="{00000000-0000-0000-0000-000000000000}"/>
          </ac:picMkLst>
        </pc:picChg>
        <pc:picChg chg="mod">
          <ac:chgData name="Oliver Rossi" userId="eebce3fe-a03b-4703-add8-513293faf86d" providerId="ADAL" clId="{F92DD41C-300F-4722-8243-7C748540D918}" dt="2023-07-17T12:22:26.534" v="2421" actId="1076"/>
          <ac:picMkLst>
            <pc:docMk/>
            <pc:sldMk cId="3361466403" sldId="772"/>
            <ac:picMk id="580612" creationId="{00000000-0000-0000-0000-000000000000}"/>
          </ac:picMkLst>
        </pc:picChg>
      </pc:sldChg>
      <pc:sldChg chg="delSp modSp del mod">
        <pc:chgData name="Oliver Rossi" userId="eebce3fe-a03b-4703-add8-513293faf86d" providerId="ADAL" clId="{F92DD41C-300F-4722-8243-7C748540D918}" dt="2023-07-17T12:33:58.043" v="2507" actId="47"/>
        <pc:sldMkLst>
          <pc:docMk/>
          <pc:sldMk cId="3361466403" sldId="773"/>
        </pc:sldMkLst>
        <pc:spChg chg="mod">
          <ac:chgData name="Oliver Rossi" userId="eebce3fe-a03b-4703-add8-513293faf86d" providerId="ADAL" clId="{F92DD41C-300F-4722-8243-7C748540D918}" dt="2023-07-14T09:40:53.777" v="103"/>
          <ac:spMkLst>
            <pc:docMk/>
            <pc:sldMk cId="3361466403" sldId="773"/>
            <ac:spMk id="2" creationId="{00000000-0000-0000-0000-000000000000}"/>
          </ac:spMkLst>
        </pc:spChg>
        <pc:spChg chg="del">
          <ac:chgData name="Oliver Rossi" userId="eebce3fe-a03b-4703-add8-513293faf86d" providerId="ADAL" clId="{F92DD41C-300F-4722-8243-7C748540D918}" dt="2023-07-14T09:40:49.624" v="102" actId="478"/>
          <ac:spMkLst>
            <pc:docMk/>
            <pc:sldMk cId="3361466403" sldId="773"/>
            <ac:spMk id="9" creationId="{00000000-0000-0000-0000-000000000000}"/>
          </ac:spMkLst>
        </pc:spChg>
      </pc:sldChg>
      <pc:sldChg chg="addSp delSp modSp mod ord modClrScheme chgLayout">
        <pc:chgData name="Oliver Rossi" userId="eebce3fe-a03b-4703-add8-513293faf86d" providerId="ADAL" clId="{F92DD41C-300F-4722-8243-7C748540D918}" dt="2023-07-18T10:21:53.377" v="5340" actId="207"/>
        <pc:sldMkLst>
          <pc:docMk/>
          <pc:sldMk cId="3361466403" sldId="774"/>
        </pc:sldMkLst>
        <pc:spChg chg="mod ord">
          <ac:chgData name="Oliver Rossi" userId="eebce3fe-a03b-4703-add8-513293faf86d" providerId="ADAL" clId="{F92DD41C-300F-4722-8243-7C748540D918}" dt="2023-07-17T14:29:19.505" v="3387" actId="700"/>
          <ac:spMkLst>
            <pc:docMk/>
            <pc:sldMk cId="3361466403" sldId="774"/>
            <ac:spMk id="2" creationId="{00000000-0000-0000-0000-000000000000}"/>
          </ac:spMkLst>
        </pc:spChg>
        <pc:spChg chg="add del mod">
          <ac:chgData name="Oliver Rossi" userId="eebce3fe-a03b-4703-add8-513293faf86d" providerId="ADAL" clId="{F92DD41C-300F-4722-8243-7C748540D918}" dt="2023-07-14T10:07:10.126" v="468" actId="478"/>
          <ac:spMkLst>
            <pc:docMk/>
            <pc:sldMk cId="3361466403" sldId="774"/>
            <ac:spMk id="3" creationId="{E2FBE5F6-E7EA-D237-E7D4-2CA9CD67964E}"/>
          </ac:spMkLst>
        </pc:spChg>
        <pc:spChg chg="del">
          <ac:chgData name="Oliver Rossi" userId="eebce3fe-a03b-4703-add8-513293faf86d" providerId="ADAL" clId="{F92DD41C-300F-4722-8243-7C748540D918}" dt="2023-07-14T09:54:46.307" v="216" actId="478"/>
          <ac:spMkLst>
            <pc:docMk/>
            <pc:sldMk cId="3361466403" sldId="774"/>
            <ac:spMk id="22" creationId="{00000000-0000-0000-0000-000000000000}"/>
          </ac:spMkLst>
        </pc:spChg>
        <pc:graphicFrameChg chg="add mod modGraphic">
          <ac:chgData name="Oliver Rossi" userId="eebce3fe-a03b-4703-add8-513293faf86d" providerId="ADAL" clId="{F92DD41C-300F-4722-8243-7C748540D918}" dt="2023-07-18T10:21:53.377" v="5340" actId="207"/>
          <ac:graphicFrameMkLst>
            <pc:docMk/>
            <pc:sldMk cId="3361466403" sldId="774"/>
            <ac:graphicFrameMk id="4" creationId="{5A6DC561-D9C0-9456-40BB-175BAEA38C13}"/>
          </ac:graphicFrameMkLst>
        </pc:graphicFrameChg>
        <pc:picChg chg="del mod modCrop">
          <ac:chgData name="Oliver Rossi" userId="eebce3fe-a03b-4703-add8-513293faf86d" providerId="ADAL" clId="{F92DD41C-300F-4722-8243-7C748540D918}" dt="2023-07-14T10:13:16.069" v="580" actId="478"/>
          <ac:picMkLst>
            <pc:docMk/>
            <pc:sldMk cId="3361466403" sldId="774"/>
            <ac:picMk id="5" creationId="{00000000-0000-0000-0000-000000000000}"/>
          </ac:picMkLst>
        </pc:picChg>
      </pc:sldChg>
      <pc:sldChg chg="modSp mod">
        <pc:chgData name="Oliver Rossi" userId="eebce3fe-a03b-4703-add8-513293faf86d" providerId="ADAL" clId="{F92DD41C-300F-4722-8243-7C748540D918}" dt="2023-07-17T14:10:39.517" v="3097" actId="14100"/>
        <pc:sldMkLst>
          <pc:docMk/>
          <pc:sldMk cId="3361466403" sldId="777"/>
        </pc:sldMkLst>
        <pc:spChg chg="mod">
          <ac:chgData name="Oliver Rossi" userId="eebce3fe-a03b-4703-add8-513293faf86d" providerId="ADAL" clId="{F92DD41C-300F-4722-8243-7C748540D918}" dt="2023-07-14T11:54:40.923" v="1376" actId="20577"/>
          <ac:spMkLst>
            <pc:docMk/>
            <pc:sldMk cId="3361466403" sldId="777"/>
            <ac:spMk id="12" creationId="{00000000-0000-0000-0000-000000000000}"/>
          </ac:spMkLst>
        </pc:spChg>
        <pc:spChg chg="mod">
          <ac:chgData name="Oliver Rossi" userId="eebce3fe-a03b-4703-add8-513293faf86d" providerId="ADAL" clId="{F92DD41C-300F-4722-8243-7C748540D918}" dt="2023-07-14T11:54:42.032" v="1377" actId="20577"/>
          <ac:spMkLst>
            <pc:docMk/>
            <pc:sldMk cId="3361466403" sldId="777"/>
            <ac:spMk id="13" creationId="{00000000-0000-0000-0000-000000000000}"/>
          </ac:spMkLst>
        </pc:spChg>
        <pc:spChg chg="mod">
          <ac:chgData name="Oliver Rossi" userId="eebce3fe-a03b-4703-add8-513293faf86d" providerId="ADAL" clId="{F92DD41C-300F-4722-8243-7C748540D918}" dt="2023-07-14T11:54:43.381" v="1378" actId="20577"/>
          <ac:spMkLst>
            <pc:docMk/>
            <pc:sldMk cId="3361466403" sldId="777"/>
            <ac:spMk id="14" creationId="{00000000-0000-0000-0000-000000000000}"/>
          </ac:spMkLst>
        </pc:spChg>
        <pc:spChg chg="mod">
          <ac:chgData name="Oliver Rossi" userId="eebce3fe-a03b-4703-add8-513293faf86d" providerId="ADAL" clId="{F92DD41C-300F-4722-8243-7C748540D918}" dt="2023-07-17T14:10:39.517" v="3097" actId="14100"/>
          <ac:spMkLst>
            <pc:docMk/>
            <pc:sldMk cId="3361466403" sldId="777"/>
            <ac:spMk id="16" creationId="{00000000-0000-0000-0000-000000000000}"/>
          </ac:spMkLst>
        </pc:spChg>
        <pc:spChg chg="mod">
          <ac:chgData name="Oliver Rossi" userId="eebce3fe-a03b-4703-add8-513293faf86d" providerId="ADAL" clId="{F92DD41C-300F-4722-8243-7C748540D918}" dt="2023-07-17T14:10:17.704" v="3092" actId="21"/>
          <ac:spMkLst>
            <pc:docMk/>
            <pc:sldMk cId="3361466403" sldId="777"/>
            <ac:spMk id="17" creationId="{00000000-0000-0000-0000-000000000000}"/>
          </ac:spMkLst>
        </pc:spChg>
      </pc:sldChg>
      <pc:sldChg chg="delSp modSp mod modNotesTx">
        <pc:chgData name="Oliver Rossi" userId="eebce3fe-a03b-4703-add8-513293faf86d" providerId="ADAL" clId="{F92DD41C-300F-4722-8243-7C748540D918}" dt="2023-07-17T21:23:37.535" v="4297" actId="20577"/>
        <pc:sldMkLst>
          <pc:docMk/>
          <pc:sldMk cId="0" sldId="778"/>
        </pc:sldMkLst>
        <pc:spChg chg="mod">
          <ac:chgData name="Oliver Rossi" userId="eebce3fe-a03b-4703-add8-513293faf86d" providerId="ADAL" clId="{F92DD41C-300F-4722-8243-7C748540D918}" dt="2023-07-14T11:56:39.512" v="1410" actId="20577"/>
          <ac:spMkLst>
            <pc:docMk/>
            <pc:sldMk cId="0" sldId="778"/>
            <ac:spMk id="6" creationId="{00000000-0000-0000-0000-000000000000}"/>
          </ac:spMkLst>
        </pc:spChg>
        <pc:spChg chg="mod">
          <ac:chgData name="Oliver Rossi" userId="eebce3fe-a03b-4703-add8-513293faf86d" providerId="ADAL" clId="{F92DD41C-300F-4722-8243-7C748540D918}" dt="2023-07-14T11:56:40.674" v="1411" actId="20577"/>
          <ac:spMkLst>
            <pc:docMk/>
            <pc:sldMk cId="0" sldId="778"/>
            <ac:spMk id="7" creationId="{00000000-0000-0000-0000-000000000000}"/>
          </ac:spMkLst>
        </pc:spChg>
        <pc:spChg chg="mod">
          <ac:chgData name="Oliver Rossi" userId="eebce3fe-a03b-4703-add8-513293faf86d" providerId="ADAL" clId="{F92DD41C-300F-4722-8243-7C748540D918}" dt="2023-07-17T21:23:37.535" v="4297" actId="20577"/>
          <ac:spMkLst>
            <pc:docMk/>
            <pc:sldMk cId="0" sldId="778"/>
            <ac:spMk id="8" creationId="{00000000-0000-0000-0000-000000000000}"/>
          </ac:spMkLst>
        </pc:spChg>
        <pc:spChg chg="mod">
          <ac:chgData name="Oliver Rossi" userId="eebce3fe-a03b-4703-add8-513293faf86d" providerId="ADAL" clId="{F92DD41C-300F-4722-8243-7C748540D918}" dt="2023-07-14T11:56:41.863" v="1412" actId="20577"/>
          <ac:spMkLst>
            <pc:docMk/>
            <pc:sldMk cId="0" sldId="778"/>
            <ac:spMk id="9" creationId="{00000000-0000-0000-0000-000000000000}"/>
          </ac:spMkLst>
        </pc:spChg>
        <pc:spChg chg="mod">
          <ac:chgData name="Oliver Rossi" userId="eebce3fe-a03b-4703-add8-513293faf86d" providerId="ADAL" clId="{F92DD41C-300F-4722-8243-7C748540D918}" dt="2023-07-14T11:57:18.755" v="1414" actId="20577"/>
          <ac:spMkLst>
            <pc:docMk/>
            <pc:sldMk cId="0" sldId="778"/>
            <ac:spMk id="17" creationId="{00000000-0000-0000-0000-000000000000}"/>
          </ac:spMkLst>
        </pc:spChg>
        <pc:grpChg chg="del">
          <ac:chgData name="Oliver Rossi" userId="eebce3fe-a03b-4703-add8-513293faf86d" providerId="ADAL" clId="{F92DD41C-300F-4722-8243-7C748540D918}" dt="2023-07-17T21:21:56.617" v="4289" actId="478"/>
          <ac:grpSpMkLst>
            <pc:docMk/>
            <pc:sldMk cId="0" sldId="778"/>
            <ac:grpSpMk id="5" creationId="{00000000-0000-0000-0000-000000000000}"/>
          </ac:grpSpMkLst>
        </pc:grpChg>
      </pc:sldChg>
      <pc:sldChg chg="addSp delSp modSp mod modNotesTx">
        <pc:chgData name="Oliver Rossi" userId="eebce3fe-a03b-4703-add8-513293faf86d" providerId="ADAL" clId="{F92DD41C-300F-4722-8243-7C748540D918}" dt="2023-07-18T10:10:24.146" v="5302" actId="20577"/>
        <pc:sldMkLst>
          <pc:docMk/>
          <pc:sldMk cId="1117240913" sldId="779"/>
        </pc:sldMkLst>
        <pc:spChg chg="del">
          <ac:chgData name="Oliver Rossi" userId="eebce3fe-a03b-4703-add8-513293faf86d" providerId="ADAL" clId="{F92DD41C-300F-4722-8243-7C748540D918}" dt="2023-07-14T11:36:36.448" v="1132" actId="478"/>
          <ac:spMkLst>
            <pc:docMk/>
            <pc:sldMk cId="1117240913" sldId="779"/>
            <ac:spMk id="3" creationId="{00000000-0000-0000-0000-000000000000}"/>
          </ac:spMkLst>
        </pc:spChg>
        <pc:spChg chg="mod">
          <ac:chgData name="Oliver Rossi" userId="eebce3fe-a03b-4703-add8-513293faf86d" providerId="ADAL" clId="{F92DD41C-300F-4722-8243-7C748540D918}" dt="2023-07-14T11:48:53.002" v="1308" actId="20577"/>
          <ac:spMkLst>
            <pc:docMk/>
            <pc:sldMk cId="1117240913" sldId="779"/>
            <ac:spMk id="4" creationId="{00000000-0000-0000-0000-000000000000}"/>
          </ac:spMkLst>
        </pc:spChg>
        <pc:spChg chg="mod">
          <ac:chgData name="Oliver Rossi" userId="eebce3fe-a03b-4703-add8-513293faf86d" providerId="ADAL" clId="{F92DD41C-300F-4722-8243-7C748540D918}" dt="2023-07-18T10:10:24.146" v="5302" actId="20577"/>
          <ac:spMkLst>
            <pc:docMk/>
            <pc:sldMk cId="1117240913" sldId="779"/>
            <ac:spMk id="6" creationId="{00000000-0000-0000-0000-000000000000}"/>
          </ac:spMkLst>
        </pc:spChg>
        <pc:spChg chg="mod">
          <ac:chgData name="Oliver Rossi" userId="eebce3fe-a03b-4703-add8-513293faf86d" providerId="ADAL" clId="{F92DD41C-300F-4722-8243-7C748540D918}" dt="2023-07-14T11:54:31.577" v="1373" actId="20577"/>
          <ac:spMkLst>
            <pc:docMk/>
            <pc:sldMk cId="1117240913" sldId="779"/>
            <ac:spMk id="8" creationId="{00000000-0000-0000-0000-000000000000}"/>
          </ac:spMkLst>
        </pc:spChg>
        <pc:spChg chg="mod">
          <ac:chgData name="Oliver Rossi" userId="eebce3fe-a03b-4703-add8-513293faf86d" providerId="ADAL" clId="{F92DD41C-300F-4722-8243-7C748540D918}" dt="2023-07-17T21:19:12.839" v="4282" actId="207"/>
          <ac:spMkLst>
            <pc:docMk/>
            <pc:sldMk cId="1117240913" sldId="779"/>
            <ac:spMk id="9" creationId="{00000000-0000-0000-0000-000000000000}"/>
          </ac:spMkLst>
        </pc:spChg>
        <pc:spChg chg="mod">
          <ac:chgData name="Oliver Rossi" userId="eebce3fe-a03b-4703-add8-513293faf86d" providerId="ADAL" clId="{F92DD41C-300F-4722-8243-7C748540D918}" dt="2023-07-17T21:21:27.074" v="4287" actId="207"/>
          <ac:spMkLst>
            <pc:docMk/>
            <pc:sldMk cId="1117240913" sldId="779"/>
            <ac:spMk id="10" creationId="{00000000-0000-0000-0000-000000000000}"/>
          </ac:spMkLst>
        </pc:spChg>
        <pc:spChg chg="add del mod">
          <ac:chgData name="Oliver Rossi" userId="eebce3fe-a03b-4703-add8-513293faf86d" providerId="ADAL" clId="{F92DD41C-300F-4722-8243-7C748540D918}" dt="2023-07-14T11:42:37.615" v="1160"/>
          <ac:spMkLst>
            <pc:docMk/>
            <pc:sldMk cId="1117240913" sldId="779"/>
            <ac:spMk id="11" creationId="{04442D09-2997-93CD-BC38-312ACE345C27}"/>
          </ac:spMkLst>
        </pc:spChg>
        <pc:spChg chg="add del mod">
          <ac:chgData name="Oliver Rossi" userId="eebce3fe-a03b-4703-add8-513293faf86d" providerId="ADAL" clId="{F92DD41C-300F-4722-8243-7C748540D918}" dt="2023-07-14T11:44:24.487" v="1215" actId="21"/>
          <ac:spMkLst>
            <pc:docMk/>
            <pc:sldMk cId="1117240913" sldId="779"/>
            <ac:spMk id="15" creationId="{F24C21AE-6047-CCCD-74D9-3107C4A032C0}"/>
          </ac:spMkLst>
        </pc:spChg>
        <pc:spChg chg="add del mod">
          <ac:chgData name="Oliver Rossi" userId="eebce3fe-a03b-4703-add8-513293faf86d" providerId="ADAL" clId="{F92DD41C-300F-4722-8243-7C748540D918}" dt="2023-07-14T11:44:24.487" v="1215" actId="21"/>
          <ac:spMkLst>
            <pc:docMk/>
            <pc:sldMk cId="1117240913" sldId="779"/>
            <ac:spMk id="16" creationId="{0D35EE82-AB32-70D1-BE35-BC1B87F15F74}"/>
          </ac:spMkLst>
        </pc:spChg>
        <pc:spChg chg="add del mod">
          <ac:chgData name="Oliver Rossi" userId="eebce3fe-a03b-4703-add8-513293faf86d" providerId="ADAL" clId="{F92DD41C-300F-4722-8243-7C748540D918}" dt="2023-07-14T11:45:34.681" v="1252" actId="21"/>
          <ac:spMkLst>
            <pc:docMk/>
            <pc:sldMk cId="1117240913" sldId="779"/>
            <ac:spMk id="20" creationId="{60625C7E-C591-38DE-DC6A-4CF641130037}"/>
          </ac:spMkLst>
        </pc:spChg>
        <pc:spChg chg="add del mod">
          <ac:chgData name="Oliver Rossi" userId="eebce3fe-a03b-4703-add8-513293faf86d" providerId="ADAL" clId="{F92DD41C-300F-4722-8243-7C748540D918}" dt="2023-07-14T11:47:29.193" v="1285" actId="21"/>
          <ac:spMkLst>
            <pc:docMk/>
            <pc:sldMk cId="1117240913" sldId="779"/>
            <ac:spMk id="23" creationId="{D8F260FD-C4BD-22C6-71D2-8B8EA5829070}"/>
          </ac:spMkLst>
        </pc:spChg>
        <pc:spChg chg="add del mod">
          <ac:chgData name="Oliver Rossi" userId="eebce3fe-a03b-4703-add8-513293faf86d" providerId="ADAL" clId="{F92DD41C-300F-4722-8243-7C748540D918}" dt="2023-07-14T11:48:01.037" v="1292" actId="21"/>
          <ac:spMkLst>
            <pc:docMk/>
            <pc:sldMk cId="1117240913" sldId="779"/>
            <ac:spMk id="25" creationId="{F9B0746A-7496-806E-4E2E-59DDEA493C0E}"/>
          </ac:spMkLst>
        </pc:spChg>
        <pc:spChg chg="add mod">
          <ac:chgData name="Oliver Rossi" userId="eebce3fe-a03b-4703-add8-513293faf86d" providerId="ADAL" clId="{F92DD41C-300F-4722-8243-7C748540D918}" dt="2023-07-14T11:54:10.657" v="1372" actId="1037"/>
          <ac:spMkLst>
            <pc:docMk/>
            <pc:sldMk cId="1117240913" sldId="779"/>
            <ac:spMk id="31" creationId="{BAD52F1A-79AA-A62A-C9B8-96D638368731}"/>
          </ac:spMkLst>
        </pc:spChg>
        <pc:grpChg chg="add mod">
          <ac:chgData name="Oliver Rossi" userId="eebce3fe-a03b-4703-add8-513293faf86d" providerId="ADAL" clId="{F92DD41C-300F-4722-8243-7C748540D918}" dt="2023-07-14T11:53:08.334" v="1361" actId="1076"/>
          <ac:grpSpMkLst>
            <pc:docMk/>
            <pc:sldMk cId="1117240913" sldId="779"/>
            <ac:grpSpMk id="30" creationId="{08599D1E-3E1C-A888-490F-8A9E0E216D2B}"/>
          </ac:grpSpMkLst>
        </pc:grpChg>
        <pc:graphicFrameChg chg="add del mod modGraphic">
          <ac:chgData name="Oliver Rossi" userId="eebce3fe-a03b-4703-add8-513293faf86d" providerId="ADAL" clId="{F92DD41C-300F-4722-8243-7C748540D918}" dt="2023-07-14T11:42:37.615" v="1160"/>
          <ac:graphicFrameMkLst>
            <pc:docMk/>
            <pc:sldMk cId="1117240913" sldId="779"/>
            <ac:graphicFrameMk id="5" creationId="{FDD152D7-E4A0-4082-66F8-86EB8A772727}"/>
          </ac:graphicFrameMkLst>
        </pc:graphicFrameChg>
        <pc:graphicFrameChg chg="add del mod modGraphic">
          <ac:chgData name="Oliver Rossi" userId="eebce3fe-a03b-4703-add8-513293faf86d" providerId="ADAL" clId="{F92DD41C-300F-4722-8243-7C748540D918}" dt="2023-07-14T11:42:37.615" v="1160"/>
          <ac:graphicFrameMkLst>
            <pc:docMk/>
            <pc:sldMk cId="1117240913" sldId="779"/>
            <ac:graphicFrameMk id="12" creationId="{81901945-AF5B-03B7-EE37-3AEE0664F506}"/>
          </ac:graphicFrameMkLst>
        </pc:graphicFrameChg>
        <pc:graphicFrameChg chg="add del mod modGraphic">
          <ac:chgData name="Oliver Rossi" userId="eebce3fe-a03b-4703-add8-513293faf86d" providerId="ADAL" clId="{F92DD41C-300F-4722-8243-7C748540D918}" dt="2023-07-14T11:44:24.487" v="1215" actId="21"/>
          <ac:graphicFrameMkLst>
            <pc:docMk/>
            <pc:sldMk cId="1117240913" sldId="779"/>
            <ac:graphicFrameMk id="14" creationId="{FDE6057E-A821-52B8-B8DF-4BE3A3EBA330}"/>
          </ac:graphicFrameMkLst>
        </pc:graphicFrameChg>
        <pc:graphicFrameChg chg="add del mod">
          <ac:chgData name="Oliver Rossi" userId="eebce3fe-a03b-4703-add8-513293faf86d" providerId="ADAL" clId="{F92DD41C-300F-4722-8243-7C748540D918}" dt="2023-07-14T11:44:24.487" v="1215" actId="21"/>
          <ac:graphicFrameMkLst>
            <pc:docMk/>
            <pc:sldMk cId="1117240913" sldId="779"/>
            <ac:graphicFrameMk id="17" creationId="{381489C2-3B3E-2D7C-18F1-7A33C2479B46}"/>
          </ac:graphicFrameMkLst>
        </pc:graphicFrameChg>
        <pc:graphicFrameChg chg="add del mod">
          <ac:chgData name="Oliver Rossi" userId="eebce3fe-a03b-4703-add8-513293faf86d" providerId="ADAL" clId="{F92DD41C-300F-4722-8243-7C748540D918}" dt="2023-07-14T11:45:34.681" v="1252" actId="21"/>
          <ac:graphicFrameMkLst>
            <pc:docMk/>
            <pc:sldMk cId="1117240913" sldId="779"/>
            <ac:graphicFrameMk id="19" creationId="{FBE8DE20-E769-1D3B-8E8B-6194305831BF}"/>
          </ac:graphicFrameMkLst>
        </pc:graphicFrameChg>
        <pc:graphicFrameChg chg="add del mod modGraphic">
          <ac:chgData name="Oliver Rossi" userId="eebce3fe-a03b-4703-add8-513293faf86d" providerId="ADAL" clId="{F92DD41C-300F-4722-8243-7C748540D918}" dt="2023-07-14T11:45:34.681" v="1252" actId="21"/>
          <ac:graphicFrameMkLst>
            <pc:docMk/>
            <pc:sldMk cId="1117240913" sldId="779"/>
            <ac:graphicFrameMk id="21" creationId="{E20A0FBC-6B99-7DA9-43E6-DAC8DA7D10FE}"/>
          </ac:graphicFrameMkLst>
        </pc:graphicFrameChg>
        <pc:graphicFrameChg chg="add del mod">
          <ac:chgData name="Oliver Rossi" userId="eebce3fe-a03b-4703-add8-513293faf86d" providerId="ADAL" clId="{F92DD41C-300F-4722-8243-7C748540D918}" dt="2023-07-14T11:47:29.193" v="1285" actId="21"/>
          <ac:graphicFrameMkLst>
            <pc:docMk/>
            <pc:sldMk cId="1117240913" sldId="779"/>
            <ac:graphicFrameMk id="24" creationId="{906727BE-A6B0-5E2E-5758-182AAFEC51E3}"/>
          </ac:graphicFrameMkLst>
        </pc:graphicFrameChg>
        <pc:graphicFrameChg chg="add del mod">
          <ac:chgData name="Oliver Rossi" userId="eebce3fe-a03b-4703-add8-513293faf86d" providerId="ADAL" clId="{F92DD41C-300F-4722-8243-7C748540D918}" dt="2023-07-14T11:48:01.037" v="1292" actId="21"/>
          <ac:graphicFrameMkLst>
            <pc:docMk/>
            <pc:sldMk cId="1117240913" sldId="779"/>
            <ac:graphicFrameMk id="26" creationId="{B5D91860-9173-D040-9DB0-9BBFE1E9307C}"/>
          </ac:graphicFrameMkLst>
        </pc:graphicFrameChg>
        <pc:graphicFrameChg chg="add del mod modGraphic">
          <ac:chgData name="Oliver Rossi" userId="eebce3fe-a03b-4703-add8-513293faf86d" providerId="ADAL" clId="{F92DD41C-300F-4722-8243-7C748540D918}" dt="2023-07-14T11:52:02.613" v="1349" actId="21"/>
          <ac:graphicFrameMkLst>
            <pc:docMk/>
            <pc:sldMk cId="1117240913" sldId="779"/>
            <ac:graphicFrameMk id="28" creationId="{C4D2AF94-C023-9EDC-C7AF-279783F38605}"/>
          </ac:graphicFrameMkLst>
        </pc:graphicFrameChg>
        <pc:picChg chg="add del mod">
          <ac:chgData name="Oliver Rossi" userId="eebce3fe-a03b-4703-add8-513293faf86d" providerId="ADAL" clId="{F92DD41C-300F-4722-8243-7C748540D918}" dt="2023-07-14T11:41:51.017" v="1150" actId="478"/>
          <ac:picMkLst>
            <pc:docMk/>
            <pc:sldMk cId="1117240913" sldId="779"/>
            <ac:picMk id="2" creationId="{5718BDDF-55B9-BC46-22E3-4082B5F97BE0}"/>
          </ac:picMkLst>
        </pc:picChg>
        <pc:picChg chg="add del mod">
          <ac:chgData name="Oliver Rossi" userId="eebce3fe-a03b-4703-add8-513293faf86d" providerId="ADAL" clId="{F92DD41C-300F-4722-8243-7C748540D918}" dt="2023-07-14T11:43:16.071" v="1164" actId="478"/>
          <ac:picMkLst>
            <pc:docMk/>
            <pc:sldMk cId="1117240913" sldId="779"/>
            <ac:picMk id="13" creationId="{5C008370-FADC-E8D6-30D3-74078CE646DF}"/>
          </ac:picMkLst>
        </pc:picChg>
        <pc:picChg chg="add mod">
          <ac:chgData name="Oliver Rossi" userId="eebce3fe-a03b-4703-add8-513293faf86d" providerId="ADAL" clId="{F92DD41C-300F-4722-8243-7C748540D918}" dt="2023-07-14T11:53:08.334" v="1361" actId="1076"/>
          <ac:picMkLst>
            <pc:docMk/>
            <pc:sldMk cId="1117240913" sldId="779"/>
            <ac:picMk id="18" creationId="{13DE3799-BF9D-2227-AA5D-1144A080C75A}"/>
          </ac:picMkLst>
        </pc:picChg>
        <pc:picChg chg="add mod modCrop">
          <ac:chgData name="Oliver Rossi" userId="eebce3fe-a03b-4703-add8-513293faf86d" providerId="ADAL" clId="{F92DD41C-300F-4722-8243-7C748540D918}" dt="2023-07-14T11:52:50.638" v="1359" actId="164"/>
          <ac:picMkLst>
            <pc:docMk/>
            <pc:sldMk cId="1117240913" sldId="779"/>
            <ac:picMk id="22" creationId="{FB2FF6E6-2C86-61F4-F453-51052A748F0E}"/>
          </ac:picMkLst>
        </pc:picChg>
        <pc:picChg chg="add mod">
          <ac:chgData name="Oliver Rossi" userId="eebce3fe-a03b-4703-add8-513293faf86d" providerId="ADAL" clId="{F92DD41C-300F-4722-8243-7C748540D918}" dt="2023-07-14T11:53:13.876" v="1362" actId="1076"/>
          <ac:picMkLst>
            <pc:docMk/>
            <pc:sldMk cId="1117240913" sldId="779"/>
            <ac:picMk id="27" creationId="{E9A7109E-0D90-C034-287B-F88B5D9C6962}"/>
          </ac:picMkLst>
        </pc:picChg>
        <pc:picChg chg="add mod">
          <ac:chgData name="Oliver Rossi" userId="eebce3fe-a03b-4703-add8-513293faf86d" providerId="ADAL" clId="{F92DD41C-300F-4722-8243-7C748540D918}" dt="2023-07-14T11:52:50.638" v="1359" actId="164"/>
          <ac:picMkLst>
            <pc:docMk/>
            <pc:sldMk cId="1117240913" sldId="779"/>
            <ac:picMk id="29" creationId="{E8941995-C2B7-46AD-E473-B4E73ADB4B2B}"/>
          </ac:picMkLst>
        </pc:picChg>
        <pc:picChg chg="del">
          <ac:chgData name="Oliver Rossi" userId="eebce3fe-a03b-4703-add8-513293faf86d" providerId="ADAL" clId="{F92DD41C-300F-4722-8243-7C748540D918}" dt="2023-07-14T11:36:32.250" v="1131" actId="478"/>
          <ac:picMkLst>
            <pc:docMk/>
            <pc:sldMk cId="1117240913" sldId="779"/>
            <ac:picMk id="499714" creationId="{00000000-0000-0000-0000-000000000000}"/>
          </ac:picMkLst>
        </pc:picChg>
        <pc:picChg chg="del">
          <ac:chgData name="Oliver Rossi" userId="eebce3fe-a03b-4703-add8-513293faf86d" providerId="ADAL" clId="{F92DD41C-300F-4722-8243-7C748540D918}" dt="2023-07-14T11:36:32.250" v="1131" actId="478"/>
          <ac:picMkLst>
            <pc:docMk/>
            <pc:sldMk cId="1117240913" sldId="779"/>
            <ac:picMk id="499715" creationId="{00000000-0000-0000-0000-000000000000}"/>
          </ac:picMkLst>
        </pc:picChg>
      </pc:sldChg>
      <pc:sldChg chg="modSp new del mod">
        <pc:chgData name="Oliver Rossi" userId="eebce3fe-a03b-4703-add8-513293faf86d" providerId="ADAL" clId="{F92DD41C-300F-4722-8243-7C748540D918}" dt="2023-07-17T11:39:56.406" v="1617" actId="47"/>
        <pc:sldMkLst>
          <pc:docMk/>
          <pc:sldMk cId="2527215980" sldId="780"/>
        </pc:sldMkLst>
        <pc:spChg chg="mod">
          <ac:chgData name="Oliver Rossi" userId="eebce3fe-a03b-4703-add8-513293faf86d" providerId="ADAL" clId="{F92DD41C-300F-4722-8243-7C748540D918}" dt="2023-07-14T10:19:03.531" v="627" actId="20577"/>
          <ac:spMkLst>
            <pc:docMk/>
            <pc:sldMk cId="2527215980" sldId="780"/>
            <ac:spMk id="2" creationId="{93DF1ADC-E4C7-BB7F-7451-718650F116C1}"/>
          </ac:spMkLst>
        </pc:spChg>
        <pc:spChg chg="mod">
          <ac:chgData name="Oliver Rossi" userId="eebce3fe-a03b-4703-add8-513293faf86d" providerId="ADAL" clId="{F92DD41C-300F-4722-8243-7C748540D918}" dt="2023-07-14T10:19:00.705" v="626"/>
          <ac:spMkLst>
            <pc:docMk/>
            <pc:sldMk cId="2527215980" sldId="780"/>
            <ac:spMk id="3" creationId="{473E70A3-74B4-9E69-101E-31A0CFA2A1BB}"/>
          </ac:spMkLst>
        </pc:spChg>
      </pc:sldChg>
      <pc:sldChg chg="modSp new del mod">
        <pc:chgData name="Oliver Rossi" userId="eebce3fe-a03b-4703-add8-513293faf86d" providerId="ADAL" clId="{F92DD41C-300F-4722-8243-7C748540D918}" dt="2023-07-14T10:18:28.878" v="622" actId="47"/>
        <pc:sldMkLst>
          <pc:docMk/>
          <pc:sldMk cId="3092281821" sldId="780"/>
        </pc:sldMkLst>
        <pc:spChg chg="mod">
          <ac:chgData name="Oliver Rossi" userId="eebce3fe-a03b-4703-add8-513293faf86d" providerId="ADAL" clId="{F92DD41C-300F-4722-8243-7C748540D918}" dt="2023-07-14T10:18:23.193" v="621" actId="20577"/>
          <ac:spMkLst>
            <pc:docMk/>
            <pc:sldMk cId="3092281821" sldId="780"/>
            <ac:spMk id="2" creationId="{6B172683-7EEF-0ECA-3D01-1CC84BFEF0CD}"/>
          </ac:spMkLst>
        </pc:spChg>
      </pc:sldChg>
      <pc:sldChg chg="addSp delSp modSp add mod">
        <pc:chgData name="Oliver Rossi" userId="eebce3fe-a03b-4703-add8-513293faf86d" providerId="ADAL" clId="{F92DD41C-300F-4722-8243-7C748540D918}" dt="2023-07-18T10:22:06.762" v="5341" actId="207"/>
        <pc:sldMkLst>
          <pc:docMk/>
          <pc:sldMk cId="3863791289" sldId="781"/>
        </pc:sldMkLst>
        <pc:spChg chg="mod">
          <ac:chgData name="Oliver Rossi" userId="eebce3fe-a03b-4703-add8-513293faf86d" providerId="ADAL" clId="{F92DD41C-300F-4722-8243-7C748540D918}" dt="2023-07-18T10:20:52.825" v="5339" actId="108"/>
          <ac:spMkLst>
            <pc:docMk/>
            <pc:sldMk cId="3863791289" sldId="781"/>
            <ac:spMk id="2" creationId="{00000000-0000-0000-0000-000000000000}"/>
          </ac:spMkLst>
        </pc:spChg>
        <pc:spChg chg="add mod ord">
          <ac:chgData name="Oliver Rossi" userId="eebce3fe-a03b-4703-add8-513293faf86d" providerId="ADAL" clId="{F92DD41C-300F-4722-8243-7C748540D918}" dt="2023-07-18T10:14:54.806" v="5319" actId="14100"/>
          <ac:spMkLst>
            <pc:docMk/>
            <pc:sldMk cId="3863791289" sldId="781"/>
            <ac:spMk id="5" creationId="{1CC78572-0A70-75A5-3564-BCA45036602F}"/>
          </ac:spMkLst>
        </pc:spChg>
        <pc:graphicFrameChg chg="modGraphic">
          <ac:chgData name="Oliver Rossi" userId="eebce3fe-a03b-4703-add8-513293faf86d" providerId="ADAL" clId="{F92DD41C-300F-4722-8243-7C748540D918}" dt="2023-07-18T10:22:06.762" v="5341" actId="207"/>
          <ac:graphicFrameMkLst>
            <pc:docMk/>
            <pc:sldMk cId="3863791289" sldId="781"/>
            <ac:graphicFrameMk id="4" creationId="{5A6DC561-D9C0-9456-40BB-175BAEA38C13}"/>
          </ac:graphicFrameMkLst>
        </pc:graphicFrameChg>
        <pc:picChg chg="add del mod">
          <ac:chgData name="Oliver Rossi" userId="eebce3fe-a03b-4703-add8-513293faf86d" providerId="ADAL" clId="{F92DD41C-300F-4722-8243-7C748540D918}" dt="2023-07-18T10:14:30.403" v="5317" actId="478"/>
          <ac:picMkLst>
            <pc:docMk/>
            <pc:sldMk cId="3863791289" sldId="781"/>
            <ac:picMk id="3" creationId="{AEA493D7-A009-5746-F569-1A3962F25B96}"/>
          </ac:picMkLst>
        </pc:picChg>
      </pc:sldChg>
      <pc:sldChg chg="addSp modSp add mod">
        <pc:chgData name="Oliver Rossi" userId="eebce3fe-a03b-4703-add8-513293faf86d" providerId="ADAL" clId="{F92DD41C-300F-4722-8243-7C748540D918}" dt="2023-07-18T10:22:19.257" v="5343" actId="207"/>
        <pc:sldMkLst>
          <pc:docMk/>
          <pc:sldMk cId="3352533534" sldId="782"/>
        </pc:sldMkLst>
        <pc:spChg chg="mod">
          <ac:chgData name="Oliver Rossi" userId="eebce3fe-a03b-4703-add8-513293faf86d" providerId="ADAL" clId="{F92DD41C-300F-4722-8243-7C748540D918}" dt="2023-07-18T10:22:15.383" v="5342" actId="207"/>
          <ac:spMkLst>
            <pc:docMk/>
            <pc:sldMk cId="3352533534" sldId="782"/>
            <ac:spMk id="2" creationId="{00000000-0000-0000-0000-000000000000}"/>
          </ac:spMkLst>
        </pc:spChg>
        <pc:spChg chg="add mod ord">
          <ac:chgData name="Oliver Rossi" userId="eebce3fe-a03b-4703-add8-513293faf86d" providerId="ADAL" clId="{F92DD41C-300F-4722-8243-7C748540D918}" dt="2023-07-18T10:15:57.364" v="5323" actId="167"/>
          <ac:spMkLst>
            <pc:docMk/>
            <pc:sldMk cId="3352533534" sldId="782"/>
            <ac:spMk id="3" creationId="{00C6D4AB-3140-E990-2D65-7D9DEA3EB0DF}"/>
          </ac:spMkLst>
        </pc:spChg>
        <pc:graphicFrameChg chg="modGraphic">
          <ac:chgData name="Oliver Rossi" userId="eebce3fe-a03b-4703-add8-513293faf86d" providerId="ADAL" clId="{F92DD41C-300F-4722-8243-7C748540D918}" dt="2023-07-18T10:22:19.257" v="5343" actId="207"/>
          <ac:graphicFrameMkLst>
            <pc:docMk/>
            <pc:sldMk cId="3352533534" sldId="782"/>
            <ac:graphicFrameMk id="4" creationId="{5A6DC561-D9C0-9456-40BB-175BAEA38C13}"/>
          </ac:graphicFrameMkLst>
        </pc:graphicFrameChg>
      </pc:sldChg>
      <pc:sldChg chg="addSp modSp add mod">
        <pc:chgData name="Oliver Rossi" userId="eebce3fe-a03b-4703-add8-513293faf86d" providerId="ADAL" clId="{F92DD41C-300F-4722-8243-7C748540D918}" dt="2023-07-18T10:22:30.379" v="5345" actId="207"/>
        <pc:sldMkLst>
          <pc:docMk/>
          <pc:sldMk cId="871931280" sldId="783"/>
        </pc:sldMkLst>
        <pc:spChg chg="mod">
          <ac:chgData name="Oliver Rossi" userId="eebce3fe-a03b-4703-add8-513293faf86d" providerId="ADAL" clId="{F92DD41C-300F-4722-8243-7C748540D918}" dt="2023-07-18T10:22:27.792" v="5344" actId="207"/>
          <ac:spMkLst>
            <pc:docMk/>
            <pc:sldMk cId="871931280" sldId="783"/>
            <ac:spMk id="2" creationId="{00000000-0000-0000-0000-000000000000}"/>
          </ac:spMkLst>
        </pc:spChg>
        <pc:spChg chg="add mod ord">
          <ac:chgData name="Oliver Rossi" userId="eebce3fe-a03b-4703-add8-513293faf86d" providerId="ADAL" clId="{F92DD41C-300F-4722-8243-7C748540D918}" dt="2023-07-18T10:16:08.599" v="5326" actId="167"/>
          <ac:spMkLst>
            <pc:docMk/>
            <pc:sldMk cId="871931280" sldId="783"/>
            <ac:spMk id="3" creationId="{98FD1A46-8692-00B7-40A7-6547FAC42A0C}"/>
          </ac:spMkLst>
        </pc:spChg>
        <pc:graphicFrameChg chg="modGraphic">
          <ac:chgData name="Oliver Rossi" userId="eebce3fe-a03b-4703-add8-513293faf86d" providerId="ADAL" clId="{F92DD41C-300F-4722-8243-7C748540D918}" dt="2023-07-18T10:22:30.379" v="5345" actId="207"/>
          <ac:graphicFrameMkLst>
            <pc:docMk/>
            <pc:sldMk cId="871931280" sldId="783"/>
            <ac:graphicFrameMk id="4" creationId="{5A6DC561-D9C0-9456-40BB-175BAEA38C13}"/>
          </ac:graphicFrameMkLst>
        </pc:graphicFrameChg>
      </pc:sldChg>
      <pc:sldChg chg="addSp delSp modSp add mod">
        <pc:chgData name="Oliver Rossi" userId="eebce3fe-a03b-4703-add8-513293faf86d" providerId="ADAL" clId="{F92DD41C-300F-4722-8243-7C748540D918}" dt="2023-07-18T10:07:49.978" v="5295" actId="20577"/>
        <pc:sldMkLst>
          <pc:docMk/>
          <pc:sldMk cId="902589862" sldId="784"/>
        </pc:sldMkLst>
        <pc:spChg chg="mod">
          <ac:chgData name="Oliver Rossi" userId="eebce3fe-a03b-4703-add8-513293faf86d" providerId="ADAL" clId="{F92DD41C-300F-4722-8243-7C748540D918}" dt="2023-07-18T10:07:49.978" v="5295" actId="20577"/>
          <ac:spMkLst>
            <pc:docMk/>
            <pc:sldMk cId="902589862" sldId="784"/>
            <ac:spMk id="2" creationId="{00000000-0000-0000-0000-000000000000}"/>
          </ac:spMkLst>
        </pc:spChg>
        <pc:spChg chg="add mod">
          <ac:chgData name="Oliver Rossi" userId="eebce3fe-a03b-4703-add8-513293faf86d" providerId="ADAL" clId="{F92DD41C-300F-4722-8243-7C748540D918}" dt="2023-07-18T10:03:16.215" v="5222" actId="14100"/>
          <ac:spMkLst>
            <pc:docMk/>
            <pc:sldMk cId="902589862" sldId="784"/>
            <ac:spMk id="3" creationId="{A198D7E4-09A6-4639-2217-424053F13641}"/>
          </ac:spMkLst>
        </pc:spChg>
        <pc:spChg chg="add del mod">
          <ac:chgData name="Oliver Rossi" userId="eebce3fe-a03b-4703-add8-513293faf86d" providerId="ADAL" clId="{F92DD41C-300F-4722-8243-7C748540D918}" dt="2023-07-18T09:59:38.145" v="5200" actId="478"/>
          <ac:spMkLst>
            <pc:docMk/>
            <pc:sldMk cId="902589862" sldId="784"/>
            <ac:spMk id="4" creationId="{4A1A6BA3-F672-CEAA-D7C7-707DF1E13EB8}"/>
          </ac:spMkLst>
        </pc:spChg>
        <pc:spChg chg="add mod topLvl">
          <ac:chgData name="Oliver Rossi" userId="eebce3fe-a03b-4703-add8-513293faf86d" providerId="ADAL" clId="{F92DD41C-300F-4722-8243-7C748540D918}" dt="2023-07-18T10:02:11.173" v="5215" actId="20577"/>
          <ac:spMkLst>
            <pc:docMk/>
            <pc:sldMk cId="902589862" sldId="784"/>
            <ac:spMk id="5" creationId="{C424E039-5E1F-F0CA-C437-3921771116B3}"/>
          </ac:spMkLst>
        </pc:spChg>
        <pc:spChg chg="add mod topLvl">
          <ac:chgData name="Oliver Rossi" userId="eebce3fe-a03b-4703-add8-513293faf86d" providerId="ADAL" clId="{F92DD41C-300F-4722-8243-7C748540D918}" dt="2023-07-18T09:36:25.058" v="5088" actId="165"/>
          <ac:spMkLst>
            <pc:docMk/>
            <pc:sldMk cId="902589862" sldId="784"/>
            <ac:spMk id="6" creationId="{C4970915-D0DD-6634-0783-18F1BB6A57B4}"/>
          </ac:spMkLst>
        </pc:spChg>
        <pc:spChg chg="add mod topLvl">
          <ac:chgData name="Oliver Rossi" userId="eebce3fe-a03b-4703-add8-513293faf86d" providerId="ADAL" clId="{F92DD41C-300F-4722-8243-7C748540D918}" dt="2023-07-18T09:36:25.058" v="5088" actId="165"/>
          <ac:spMkLst>
            <pc:docMk/>
            <pc:sldMk cId="902589862" sldId="784"/>
            <ac:spMk id="10" creationId="{F14E4DE6-D6DD-D812-0FC1-03AB85E9AB06}"/>
          </ac:spMkLst>
        </pc:spChg>
        <pc:spChg chg="add mod topLvl">
          <ac:chgData name="Oliver Rossi" userId="eebce3fe-a03b-4703-add8-513293faf86d" providerId="ADAL" clId="{F92DD41C-300F-4722-8243-7C748540D918}" dt="2023-07-18T09:36:25.058" v="5088" actId="165"/>
          <ac:spMkLst>
            <pc:docMk/>
            <pc:sldMk cId="902589862" sldId="784"/>
            <ac:spMk id="11" creationId="{02CB843C-4FB7-EC8C-1219-A0AE20F77730}"/>
          </ac:spMkLst>
        </pc:spChg>
        <pc:spChg chg="add mod">
          <ac:chgData name="Oliver Rossi" userId="eebce3fe-a03b-4703-add8-513293faf86d" providerId="ADAL" clId="{F92DD41C-300F-4722-8243-7C748540D918}" dt="2023-07-18T09:33:25.148" v="5033" actId="20577"/>
          <ac:spMkLst>
            <pc:docMk/>
            <pc:sldMk cId="902589862" sldId="784"/>
            <ac:spMk id="12" creationId="{ED9128D7-5A13-2213-9818-1C0AEF6D4D0D}"/>
          </ac:spMkLst>
        </pc:spChg>
        <pc:spChg chg="add mod">
          <ac:chgData name="Oliver Rossi" userId="eebce3fe-a03b-4703-add8-513293faf86d" providerId="ADAL" clId="{F92DD41C-300F-4722-8243-7C748540D918}" dt="2023-07-17T12:45:26.266" v="2622" actId="1035"/>
          <ac:spMkLst>
            <pc:docMk/>
            <pc:sldMk cId="902589862" sldId="784"/>
            <ac:spMk id="14" creationId="{61E94E89-ADF2-22AB-DB7F-07DDF7CC321D}"/>
          </ac:spMkLst>
        </pc:spChg>
        <pc:spChg chg="add mod">
          <ac:chgData name="Oliver Rossi" userId="eebce3fe-a03b-4703-add8-513293faf86d" providerId="ADAL" clId="{F92DD41C-300F-4722-8243-7C748540D918}" dt="2023-07-17T12:45:26.266" v="2622" actId="1035"/>
          <ac:spMkLst>
            <pc:docMk/>
            <pc:sldMk cId="902589862" sldId="784"/>
            <ac:spMk id="15" creationId="{BDC75F0F-9DE5-A3E9-DCBC-2A4F5F18B8B6}"/>
          </ac:spMkLst>
        </pc:spChg>
        <pc:spChg chg="mod">
          <ac:chgData name="Oliver Rossi" userId="eebce3fe-a03b-4703-add8-513293faf86d" providerId="ADAL" clId="{F92DD41C-300F-4722-8243-7C748540D918}" dt="2023-07-17T12:35:04.479" v="2509"/>
          <ac:spMkLst>
            <pc:docMk/>
            <pc:sldMk cId="902589862" sldId="784"/>
            <ac:spMk id="21" creationId="{DF395C31-5F8E-108B-2A8F-D9CCFFA1F7FB}"/>
          </ac:spMkLst>
        </pc:spChg>
        <pc:spChg chg="mod">
          <ac:chgData name="Oliver Rossi" userId="eebce3fe-a03b-4703-add8-513293faf86d" providerId="ADAL" clId="{F92DD41C-300F-4722-8243-7C748540D918}" dt="2023-07-17T21:14:34.986" v="4278" actId="207"/>
          <ac:spMkLst>
            <pc:docMk/>
            <pc:sldMk cId="902589862" sldId="784"/>
            <ac:spMk id="22" creationId="{7F5974A9-FF77-53E6-5D93-30EE401A2FB5}"/>
          </ac:spMkLst>
        </pc:spChg>
        <pc:spChg chg="mod">
          <ac:chgData name="Oliver Rossi" userId="eebce3fe-a03b-4703-add8-513293faf86d" providerId="ADAL" clId="{F92DD41C-300F-4722-8243-7C748540D918}" dt="2023-07-17T12:35:04.479" v="2509"/>
          <ac:spMkLst>
            <pc:docMk/>
            <pc:sldMk cId="902589862" sldId="784"/>
            <ac:spMk id="23" creationId="{64D58399-8448-7688-08E9-D80F29525849}"/>
          </ac:spMkLst>
        </pc:spChg>
        <pc:spChg chg="mod">
          <ac:chgData name="Oliver Rossi" userId="eebce3fe-a03b-4703-add8-513293faf86d" providerId="ADAL" clId="{F92DD41C-300F-4722-8243-7C748540D918}" dt="2023-07-17T12:35:04.479" v="2509"/>
          <ac:spMkLst>
            <pc:docMk/>
            <pc:sldMk cId="902589862" sldId="784"/>
            <ac:spMk id="24" creationId="{F1915B54-8414-0E01-FDBE-B91248ED0D73}"/>
          </ac:spMkLst>
        </pc:spChg>
        <pc:spChg chg="mod">
          <ac:chgData name="Oliver Rossi" userId="eebce3fe-a03b-4703-add8-513293faf86d" providerId="ADAL" clId="{F92DD41C-300F-4722-8243-7C748540D918}" dt="2023-07-17T12:35:04.479" v="2509"/>
          <ac:spMkLst>
            <pc:docMk/>
            <pc:sldMk cId="902589862" sldId="784"/>
            <ac:spMk id="25" creationId="{C43A6DC7-1E3E-60C2-41E2-1D1237FBEC9C}"/>
          </ac:spMkLst>
        </pc:spChg>
        <pc:spChg chg="mod">
          <ac:chgData name="Oliver Rossi" userId="eebce3fe-a03b-4703-add8-513293faf86d" providerId="ADAL" clId="{F92DD41C-300F-4722-8243-7C748540D918}" dt="2023-07-17T12:35:04.479" v="2509"/>
          <ac:spMkLst>
            <pc:docMk/>
            <pc:sldMk cId="902589862" sldId="784"/>
            <ac:spMk id="26" creationId="{BA2B5F76-2211-E914-3706-2AD24E928835}"/>
          </ac:spMkLst>
        </pc:spChg>
        <pc:spChg chg="mod">
          <ac:chgData name="Oliver Rossi" userId="eebce3fe-a03b-4703-add8-513293faf86d" providerId="ADAL" clId="{F92DD41C-300F-4722-8243-7C748540D918}" dt="2023-07-17T12:35:04.479" v="2509"/>
          <ac:spMkLst>
            <pc:docMk/>
            <pc:sldMk cId="902589862" sldId="784"/>
            <ac:spMk id="27" creationId="{BD7B94E3-D1C1-D64B-CF3D-773A5C99F1D3}"/>
          </ac:spMkLst>
        </pc:spChg>
        <pc:spChg chg="mod">
          <ac:chgData name="Oliver Rossi" userId="eebce3fe-a03b-4703-add8-513293faf86d" providerId="ADAL" clId="{F92DD41C-300F-4722-8243-7C748540D918}" dt="2023-07-17T12:35:04.479" v="2509"/>
          <ac:spMkLst>
            <pc:docMk/>
            <pc:sldMk cId="902589862" sldId="784"/>
            <ac:spMk id="28" creationId="{B0B1EED8-1A0C-7CB1-97D6-014DC9A13D35}"/>
          </ac:spMkLst>
        </pc:spChg>
        <pc:spChg chg="mod">
          <ac:chgData name="Oliver Rossi" userId="eebce3fe-a03b-4703-add8-513293faf86d" providerId="ADAL" clId="{F92DD41C-300F-4722-8243-7C748540D918}" dt="2023-07-17T12:35:04.479" v="2509"/>
          <ac:spMkLst>
            <pc:docMk/>
            <pc:sldMk cId="902589862" sldId="784"/>
            <ac:spMk id="29" creationId="{0A7ACF86-FD6C-7688-3D90-006A41559F5C}"/>
          </ac:spMkLst>
        </pc:spChg>
        <pc:spChg chg="mod">
          <ac:chgData name="Oliver Rossi" userId="eebce3fe-a03b-4703-add8-513293faf86d" providerId="ADAL" clId="{F92DD41C-300F-4722-8243-7C748540D918}" dt="2023-07-17T12:35:04.479" v="2509"/>
          <ac:spMkLst>
            <pc:docMk/>
            <pc:sldMk cId="902589862" sldId="784"/>
            <ac:spMk id="30" creationId="{522DADF8-BCD0-FF8C-F79E-30FC0833A739}"/>
          </ac:spMkLst>
        </pc:spChg>
        <pc:spChg chg="mod">
          <ac:chgData name="Oliver Rossi" userId="eebce3fe-a03b-4703-add8-513293faf86d" providerId="ADAL" clId="{F92DD41C-300F-4722-8243-7C748540D918}" dt="2023-07-17T12:35:04.479" v="2509"/>
          <ac:spMkLst>
            <pc:docMk/>
            <pc:sldMk cId="902589862" sldId="784"/>
            <ac:spMk id="31" creationId="{BDBC09D1-3338-8D33-977B-56820981E61C}"/>
          </ac:spMkLst>
        </pc:spChg>
        <pc:spChg chg="mod">
          <ac:chgData name="Oliver Rossi" userId="eebce3fe-a03b-4703-add8-513293faf86d" providerId="ADAL" clId="{F92DD41C-300F-4722-8243-7C748540D918}" dt="2023-07-17T12:35:04.479" v="2509"/>
          <ac:spMkLst>
            <pc:docMk/>
            <pc:sldMk cId="902589862" sldId="784"/>
            <ac:spMk id="579584" creationId="{3BB8AE85-CD70-665F-D964-7B648D17D7FA}"/>
          </ac:spMkLst>
        </pc:spChg>
        <pc:spChg chg="add mod">
          <ac:chgData name="Oliver Rossi" userId="eebce3fe-a03b-4703-add8-513293faf86d" providerId="ADAL" clId="{F92DD41C-300F-4722-8243-7C748540D918}" dt="2023-07-17T13:07:37.334" v="2824" actId="20577"/>
          <ac:spMkLst>
            <pc:docMk/>
            <pc:sldMk cId="902589862" sldId="784"/>
            <ac:spMk id="579585" creationId="{38AC75C3-2F6F-BBDC-4439-10A95237DEA8}"/>
          </ac:spMkLst>
        </pc:spChg>
        <pc:spChg chg="mod">
          <ac:chgData name="Oliver Rossi" userId="eebce3fe-a03b-4703-add8-513293faf86d" providerId="ADAL" clId="{F92DD41C-300F-4722-8243-7C748540D918}" dt="2023-07-17T12:38:08.837" v="2533"/>
          <ac:spMkLst>
            <pc:docMk/>
            <pc:sldMk cId="902589862" sldId="784"/>
            <ac:spMk id="579592" creationId="{57FBAE80-E955-1F5D-C8BA-829F2A5CF0C5}"/>
          </ac:spMkLst>
        </pc:spChg>
        <pc:spChg chg="mod">
          <ac:chgData name="Oliver Rossi" userId="eebce3fe-a03b-4703-add8-513293faf86d" providerId="ADAL" clId="{F92DD41C-300F-4722-8243-7C748540D918}" dt="2023-07-17T12:38:08.837" v="2533"/>
          <ac:spMkLst>
            <pc:docMk/>
            <pc:sldMk cId="902589862" sldId="784"/>
            <ac:spMk id="579593" creationId="{E4FFFE6A-6218-2520-F427-D44534BA3B8F}"/>
          </ac:spMkLst>
        </pc:spChg>
        <pc:spChg chg="mod">
          <ac:chgData name="Oliver Rossi" userId="eebce3fe-a03b-4703-add8-513293faf86d" providerId="ADAL" clId="{F92DD41C-300F-4722-8243-7C748540D918}" dt="2023-07-17T12:38:08.837" v="2533"/>
          <ac:spMkLst>
            <pc:docMk/>
            <pc:sldMk cId="902589862" sldId="784"/>
            <ac:spMk id="579594" creationId="{A418618D-CC02-8A52-C216-C47117C3102F}"/>
          </ac:spMkLst>
        </pc:spChg>
        <pc:spChg chg="mod">
          <ac:chgData name="Oliver Rossi" userId="eebce3fe-a03b-4703-add8-513293faf86d" providerId="ADAL" clId="{F92DD41C-300F-4722-8243-7C748540D918}" dt="2023-07-17T12:38:08.837" v="2533"/>
          <ac:spMkLst>
            <pc:docMk/>
            <pc:sldMk cId="902589862" sldId="784"/>
            <ac:spMk id="579595" creationId="{8BCA902E-E16B-1904-4F21-F9F078B58D00}"/>
          </ac:spMkLst>
        </pc:spChg>
        <pc:spChg chg="mod">
          <ac:chgData name="Oliver Rossi" userId="eebce3fe-a03b-4703-add8-513293faf86d" providerId="ADAL" clId="{F92DD41C-300F-4722-8243-7C748540D918}" dt="2023-07-17T12:38:08.837" v="2533"/>
          <ac:spMkLst>
            <pc:docMk/>
            <pc:sldMk cId="902589862" sldId="784"/>
            <ac:spMk id="579596" creationId="{FE109E9B-FDE7-09F1-611F-D7723215503C}"/>
          </ac:spMkLst>
        </pc:spChg>
        <pc:spChg chg="mod">
          <ac:chgData name="Oliver Rossi" userId="eebce3fe-a03b-4703-add8-513293faf86d" providerId="ADAL" clId="{F92DD41C-300F-4722-8243-7C748540D918}" dt="2023-07-17T12:38:08.837" v="2533"/>
          <ac:spMkLst>
            <pc:docMk/>
            <pc:sldMk cId="902589862" sldId="784"/>
            <ac:spMk id="579597" creationId="{48B7983B-F5F9-A63B-DC8A-CFB89C885330}"/>
          </ac:spMkLst>
        </pc:spChg>
        <pc:spChg chg="mod">
          <ac:chgData name="Oliver Rossi" userId="eebce3fe-a03b-4703-add8-513293faf86d" providerId="ADAL" clId="{F92DD41C-300F-4722-8243-7C748540D918}" dt="2023-07-17T12:38:08.837" v="2533"/>
          <ac:spMkLst>
            <pc:docMk/>
            <pc:sldMk cId="902589862" sldId="784"/>
            <ac:spMk id="579601" creationId="{A24AB1CE-8DAA-0936-B5BA-0E427109A475}"/>
          </ac:spMkLst>
        </pc:spChg>
        <pc:spChg chg="mod">
          <ac:chgData name="Oliver Rossi" userId="eebce3fe-a03b-4703-add8-513293faf86d" providerId="ADAL" clId="{F92DD41C-300F-4722-8243-7C748540D918}" dt="2023-07-17T12:38:08.837" v="2533"/>
          <ac:spMkLst>
            <pc:docMk/>
            <pc:sldMk cId="902589862" sldId="784"/>
            <ac:spMk id="579602" creationId="{5BC376A5-4DCC-7D6A-18AA-DBB771EA47EA}"/>
          </ac:spMkLst>
        </pc:spChg>
        <pc:spChg chg="mod">
          <ac:chgData name="Oliver Rossi" userId="eebce3fe-a03b-4703-add8-513293faf86d" providerId="ADAL" clId="{F92DD41C-300F-4722-8243-7C748540D918}" dt="2023-07-17T12:38:08.837" v="2533"/>
          <ac:spMkLst>
            <pc:docMk/>
            <pc:sldMk cId="902589862" sldId="784"/>
            <ac:spMk id="579603" creationId="{969B0199-93FB-5E92-7E7D-CC3AE6573E14}"/>
          </ac:spMkLst>
        </pc:spChg>
        <pc:spChg chg="mod">
          <ac:chgData name="Oliver Rossi" userId="eebce3fe-a03b-4703-add8-513293faf86d" providerId="ADAL" clId="{F92DD41C-300F-4722-8243-7C748540D918}" dt="2023-07-17T12:38:08.837" v="2533"/>
          <ac:spMkLst>
            <pc:docMk/>
            <pc:sldMk cId="902589862" sldId="784"/>
            <ac:spMk id="579604" creationId="{C7A09C81-14B5-4217-E7BD-2B6FEB6947A9}"/>
          </ac:spMkLst>
        </pc:spChg>
        <pc:spChg chg="mod">
          <ac:chgData name="Oliver Rossi" userId="eebce3fe-a03b-4703-add8-513293faf86d" providerId="ADAL" clId="{F92DD41C-300F-4722-8243-7C748540D918}" dt="2023-07-17T12:38:08.837" v="2533"/>
          <ac:spMkLst>
            <pc:docMk/>
            <pc:sldMk cId="902589862" sldId="784"/>
            <ac:spMk id="579605" creationId="{523B8F50-2F59-F54A-EBFA-CAA2EDF94245}"/>
          </ac:spMkLst>
        </pc:spChg>
        <pc:spChg chg="mod">
          <ac:chgData name="Oliver Rossi" userId="eebce3fe-a03b-4703-add8-513293faf86d" providerId="ADAL" clId="{F92DD41C-300F-4722-8243-7C748540D918}" dt="2023-07-17T12:38:08.837" v="2533"/>
          <ac:spMkLst>
            <pc:docMk/>
            <pc:sldMk cId="902589862" sldId="784"/>
            <ac:spMk id="579606" creationId="{B480D233-CB92-8539-DBD1-909024FB1897}"/>
          </ac:spMkLst>
        </pc:spChg>
        <pc:spChg chg="mod">
          <ac:chgData name="Oliver Rossi" userId="eebce3fe-a03b-4703-add8-513293faf86d" providerId="ADAL" clId="{F92DD41C-300F-4722-8243-7C748540D918}" dt="2023-07-17T12:38:08.837" v="2533"/>
          <ac:spMkLst>
            <pc:docMk/>
            <pc:sldMk cId="902589862" sldId="784"/>
            <ac:spMk id="579607" creationId="{66FDE5D1-5EC9-9994-6A16-BD6B3CB9A0B7}"/>
          </ac:spMkLst>
        </pc:spChg>
        <pc:spChg chg="mod">
          <ac:chgData name="Oliver Rossi" userId="eebce3fe-a03b-4703-add8-513293faf86d" providerId="ADAL" clId="{F92DD41C-300F-4722-8243-7C748540D918}" dt="2023-07-17T21:19:41.139" v="4284" actId="207"/>
          <ac:spMkLst>
            <pc:docMk/>
            <pc:sldMk cId="902589862" sldId="784"/>
            <ac:spMk id="579608" creationId="{95031781-B217-BC4A-E650-FA22AB17DA77}"/>
          </ac:spMkLst>
        </pc:spChg>
        <pc:spChg chg="mod">
          <ac:chgData name="Oliver Rossi" userId="eebce3fe-a03b-4703-add8-513293faf86d" providerId="ADAL" clId="{F92DD41C-300F-4722-8243-7C748540D918}" dt="2023-07-17T21:20:28.743" v="4285" actId="207"/>
          <ac:spMkLst>
            <pc:docMk/>
            <pc:sldMk cId="902589862" sldId="784"/>
            <ac:spMk id="579609" creationId="{EF505939-2E96-09C2-6C43-AB8F55B19DAF}"/>
          </ac:spMkLst>
        </pc:spChg>
        <pc:spChg chg="add mod">
          <ac:chgData name="Oliver Rossi" userId="eebce3fe-a03b-4703-add8-513293faf86d" providerId="ADAL" clId="{F92DD41C-300F-4722-8243-7C748540D918}" dt="2023-07-17T12:45:26.266" v="2622" actId="1035"/>
          <ac:spMkLst>
            <pc:docMk/>
            <pc:sldMk cId="902589862" sldId="784"/>
            <ac:spMk id="579610" creationId="{859B4A5F-900B-F3BF-EF44-E7D5DF628861}"/>
          </ac:spMkLst>
        </pc:spChg>
        <pc:spChg chg="mod">
          <ac:chgData name="Oliver Rossi" userId="eebce3fe-a03b-4703-add8-513293faf86d" providerId="ADAL" clId="{F92DD41C-300F-4722-8243-7C748540D918}" dt="2023-07-17T12:39:16.068" v="2539"/>
          <ac:spMkLst>
            <pc:docMk/>
            <pc:sldMk cId="902589862" sldId="784"/>
            <ac:spMk id="579614" creationId="{A6DD984A-05C1-1CC5-5658-A05C9DD9AB15}"/>
          </ac:spMkLst>
        </pc:spChg>
        <pc:spChg chg="mod">
          <ac:chgData name="Oliver Rossi" userId="eebce3fe-a03b-4703-add8-513293faf86d" providerId="ADAL" clId="{F92DD41C-300F-4722-8243-7C748540D918}" dt="2023-07-17T12:39:16.068" v="2539"/>
          <ac:spMkLst>
            <pc:docMk/>
            <pc:sldMk cId="902589862" sldId="784"/>
            <ac:spMk id="579615" creationId="{B4E2DA11-5E63-263A-A204-225E04DAA5D2}"/>
          </ac:spMkLst>
        </pc:spChg>
        <pc:spChg chg="mod">
          <ac:chgData name="Oliver Rossi" userId="eebce3fe-a03b-4703-add8-513293faf86d" providerId="ADAL" clId="{F92DD41C-300F-4722-8243-7C748540D918}" dt="2023-07-17T12:39:16.068" v="2539"/>
          <ac:spMkLst>
            <pc:docMk/>
            <pc:sldMk cId="902589862" sldId="784"/>
            <ac:spMk id="579616" creationId="{25BFFDB7-096D-DCFF-2C50-26AE07ECEA0B}"/>
          </ac:spMkLst>
        </pc:spChg>
        <pc:spChg chg="mod">
          <ac:chgData name="Oliver Rossi" userId="eebce3fe-a03b-4703-add8-513293faf86d" providerId="ADAL" clId="{F92DD41C-300F-4722-8243-7C748540D918}" dt="2023-07-17T12:39:16.068" v="2539"/>
          <ac:spMkLst>
            <pc:docMk/>
            <pc:sldMk cId="902589862" sldId="784"/>
            <ac:spMk id="579617" creationId="{38CCA875-DBA8-A6D1-863A-77FCF47ED92B}"/>
          </ac:spMkLst>
        </pc:spChg>
        <pc:spChg chg="mod">
          <ac:chgData name="Oliver Rossi" userId="eebce3fe-a03b-4703-add8-513293faf86d" providerId="ADAL" clId="{F92DD41C-300F-4722-8243-7C748540D918}" dt="2023-07-17T12:39:16.068" v="2539"/>
          <ac:spMkLst>
            <pc:docMk/>
            <pc:sldMk cId="902589862" sldId="784"/>
            <ac:spMk id="579618" creationId="{DD6863ED-7321-6BA4-46AF-F2BD107AC3AD}"/>
          </ac:spMkLst>
        </pc:spChg>
        <pc:spChg chg="mod">
          <ac:chgData name="Oliver Rossi" userId="eebce3fe-a03b-4703-add8-513293faf86d" providerId="ADAL" clId="{F92DD41C-300F-4722-8243-7C748540D918}" dt="2023-07-17T12:39:16.068" v="2539"/>
          <ac:spMkLst>
            <pc:docMk/>
            <pc:sldMk cId="902589862" sldId="784"/>
            <ac:spMk id="579619" creationId="{23A3891F-6EEB-9A05-D79E-79CDA2BC20AA}"/>
          </ac:spMkLst>
        </pc:spChg>
        <pc:spChg chg="add del mod">
          <ac:chgData name="Oliver Rossi" userId="eebce3fe-a03b-4703-add8-513293faf86d" providerId="ADAL" clId="{F92DD41C-300F-4722-8243-7C748540D918}" dt="2023-07-17T12:41:57.774" v="2569" actId="478"/>
          <ac:spMkLst>
            <pc:docMk/>
            <pc:sldMk cId="902589862" sldId="784"/>
            <ac:spMk id="579620" creationId="{2F12FAD7-2DF7-DA70-9EDC-AF470ABC58C7}"/>
          </ac:spMkLst>
        </pc:spChg>
        <pc:spChg chg="add mod">
          <ac:chgData name="Oliver Rossi" userId="eebce3fe-a03b-4703-add8-513293faf86d" providerId="ADAL" clId="{F92DD41C-300F-4722-8243-7C748540D918}" dt="2023-07-18T09:59:04.991" v="5198" actId="1037"/>
          <ac:spMkLst>
            <pc:docMk/>
            <pc:sldMk cId="902589862" sldId="784"/>
            <ac:spMk id="579621" creationId="{525F7A98-C7C1-5FED-9966-6C1730ED914F}"/>
          </ac:spMkLst>
        </pc:spChg>
        <pc:grpChg chg="del">
          <ac:chgData name="Oliver Rossi" userId="eebce3fe-a03b-4703-add8-513293faf86d" providerId="ADAL" clId="{F92DD41C-300F-4722-8243-7C748540D918}" dt="2023-07-17T12:25:21.642" v="2427" actId="478"/>
          <ac:grpSpMkLst>
            <pc:docMk/>
            <pc:sldMk cId="902589862" sldId="784"/>
            <ac:grpSpMk id="9" creationId="{522C8F6E-6DBE-F3AA-9D43-EA9619F641A4}"/>
          </ac:grpSpMkLst>
        </pc:grpChg>
        <pc:grpChg chg="add del mod">
          <ac:chgData name="Oliver Rossi" userId="eebce3fe-a03b-4703-add8-513293faf86d" providerId="ADAL" clId="{F92DD41C-300F-4722-8243-7C748540D918}" dt="2023-07-18T09:36:25.058" v="5088" actId="165"/>
          <ac:grpSpMkLst>
            <pc:docMk/>
            <pc:sldMk cId="902589862" sldId="784"/>
            <ac:grpSpMk id="13" creationId="{8E1A0286-DA86-659C-3419-F84A2707F8E8}"/>
          </ac:grpSpMkLst>
        </pc:grpChg>
        <pc:grpChg chg="add mod">
          <ac:chgData name="Oliver Rossi" userId="eebce3fe-a03b-4703-add8-513293faf86d" providerId="ADAL" clId="{F92DD41C-300F-4722-8243-7C748540D918}" dt="2023-07-17T12:45:26.266" v="2622" actId="1035"/>
          <ac:grpSpMkLst>
            <pc:docMk/>
            <pc:sldMk cId="902589862" sldId="784"/>
            <ac:grpSpMk id="16" creationId="{FF131E59-D43F-D848-BF93-BE2DE292185C}"/>
          </ac:grpSpMkLst>
        </pc:grpChg>
        <pc:grpChg chg="mod">
          <ac:chgData name="Oliver Rossi" userId="eebce3fe-a03b-4703-add8-513293faf86d" providerId="ADAL" clId="{F92DD41C-300F-4722-8243-7C748540D918}" dt="2023-07-17T12:35:04.479" v="2509"/>
          <ac:grpSpMkLst>
            <pc:docMk/>
            <pc:sldMk cId="902589862" sldId="784"/>
            <ac:grpSpMk id="17" creationId="{11D016CA-9F8A-E16B-43B9-A3D8B5E72E8C}"/>
          </ac:grpSpMkLst>
        </pc:grpChg>
        <pc:grpChg chg="mod">
          <ac:chgData name="Oliver Rossi" userId="eebce3fe-a03b-4703-add8-513293faf86d" providerId="ADAL" clId="{F92DD41C-300F-4722-8243-7C748540D918}" dt="2023-07-17T12:35:04.479" v="2509"/>
          <ac:grpSpMkLst>
            <pc:docMk/>
            <pc:sldMk cId="902589862" sldId="784"/>
            <ac:grpSpMk id="18" creationId="{CDC37A2F-07E4-140F-15FE-B706DB6117AA}"/>
          </ac:grpSpMkLst>
        </pc:grpChg>
        <pc:grpChg chg="mod">
          <ac:chgData name="Oliver Rossi" userId="eebce3fe-a03b-4703-add8-513293faf86d" providerId="ADAL" clId="{F92DD41C-300F-4722-8243-7C748540D918}" dt="2023-07-17T12:35:04.479" v="2509"/>
          <ac:grpSpMkLst>
            <pc:docMk/>
            <pc:sldMk cId="902589862" sldId="784"/>
            <ac:grpSpMk id="19" creationId="{FEE63C30-DD1D-BAF7-1A69-3C3879F90F07}"/>
          </ac:grpSpMkLst>
        </pc:grpChg>
        <pc:grpChg chg="mod">
          <ac:chgData name="Oliver Rossi" userId="eebce3fe-a03b-4703-add8-513293faf86d" providerId="ADAL" clId="{F92DD41C-300F-4722-8243-7C748540D918}" dt="2023-07-17T12:35:04.479" v="2509"/>
          <ac:grpSpMkLst>
            <pc:docMk/>
            <pc:sldMk cId="902589862" sldId="784"/>
            <ac:grpSpMk id="20" creationId="{3D94EFFE-6B2F-EA84-FE42-B7ADC6053B9D}"/>
          </ac:grpSpMkLst>
        </pc:grpChg>
        <pc:grpChg chg="add mod">
          <ac:chgData name="Oliver Rossi" userId="eebce3fe-a03b-4703-add8-513293faf86d" providerId="ADAL" clId="{F92DD41C-300F-4722-8243-7C748540D918}" dt="2023-07-17T12:45:26.266" v="2622" actId="1035"/>
          <ac:grpSpMkLst>
            <pc:docMk/>
            <pc:sldMk cId="902589862" sldId="784"/>
            <ac:grpSpMk id="579587" creationId="{2E39221E-20D9-1F16-93CB-3822109CA4A0}"/>
          </ac:grpSpMkLst>
        </pc:grpChg>
        <pc:grpChg chg="mod">
          <ac:chgData name="Oliver Rossi" userId="eebce3fe-a03b-4703-add8-513293faf86d" providerId="ADAL" clId="{F92DD41C-300F-4722-8243-7C748540D918}" dt="2023-07-17T12:38:08.837" v="2533"/>
          <ac:grpSpMkLst>
            <pc:docMk/>
            <pc:sldMk cId="902589862" sldId="784"/>
            <ac:grpSpMk id="579588" creationId="{254B74CF-26C6-BA19-6266-D84D4B4ACDA8}"/>
          </ac:grpSpMkLst>
        </pc:grpChg>
        <pc:grpChg chg="mod">
          <ac:chgData name="Oliver Rossi" userId="eebce3fe-a03b-4703-add8-513293faf86d" providerId="ADAL" clId="{F92DD41C-300F-4722-8243-7C748540D918}" dt="2023-07-17T12:38:08.837" v="2533"/>
          <ac:grpSpMkLst>
            <pc:docMk/>
            <pc:sldMk cId="902589862" sldId="784"/>
            <ac:grpSpMk id="579589" creationId="{D3E2DC20-60E0-9B68-509A-D92639C1DCA3}"/>
          </ac:grpSpMkLst>
        </pc:grpChg>
        <pc:grpChg chg="mod">
          <ac:chgData name="Oliver Rossi" userId="eebce3fe-a03b-4703-add8-513293faf86d" providerId="ADAL" clId="{F92DD41C-300F-4722-8243-7C748540D918}" dt="2023-07-17T12:38:08.837" v="2533"/>
          <ac:grpSpMkLst>
            <pc:docMk/>
            <pc:sldMk cId="902589862" sldId="784"/>
            <ac:grpSpMk id="579590" creationId="{02D40B68-8675-5B84-FD4B-6F5D021EEC4B}"/>
          </ac:grpSpMkLst>
        </pc:grpChg>
        <pc:grpChg chg="mod">
          <ac:chgData name="Oliver Rossi" userId="eebce3fe-a03b-4703-add8-513293faf86d" providerId="ADAL" clId="{F92DD41C-300F-4722-8243-7C748540D918}" dt="2023-07-17T12:38:08.837" v="2533"/>
          <ac:grpSpMkLst>
            <pc:docMk/>
            <pc:sldMk cId="902589862" sldId="784"/>
            <ac:grpSpMk id="579591" creationId="{18B1543D-6838-DC4F-2919-401B7704845D}"/>
          </ac:grpSpMkLst>
        </pc:grpChg>
        <pc:grpChg chg="mod">
          <ac:chgData name="Oliver Rossi" userId="eebce3fe-a03b-4703-add8-513293faf86d" providerId="ADAL" clId="{F92DD41C-300F-4722-8243-7C748540D918}" dt="2023-07-17T12:38:08.837" v="2533"/>
          <ac:grpSpMkLst>
            <pc:docMk/>
            <pc:sldMk cId="902589862" sldId="784"/>
            <ac:grpSpMk id="579598" creationId="{F55EEAA5-96D5-E41E-9F33-E4DD7781B853}"/>
          </ac:grpSpMkLst>
        </pc:grpChg>
        <pc:grpChg chg="mod">
          <ac:chgData name="Oliver Rossi" userId="eebce3fe-a03b-4703-add8-513293faf86d" providerId="ADAL" clId="{F92DD41C-300F-4722-8243-7C748540D918}" dt="2023-07-17T12:38:08.837" v="2533"/>
          <ac:grpSpMkLst>
            <pc:docMk/>
            <pc:sldMk cId="902589862" sldId="784"/>
            <ac:grpSpMk id="579599" creationId="{5BFCAB3B-CEB8-B86C-D521-E39C00DAB127}"/>
          </ac:grpSpMkLst>
        </pc:grpChg>
        <pc:grpChg chg="mod">
          <ac:chgData name="Oliver Rossi" userId="eebce3fe-a03b-4703-add8-513293faf86d" providerId="ADAL" clId="{F92DD41C-300F-4722-8243-7C748540D918}" dt="2023-07-17T12:38:08.837" v="2533"/>
          <ac:grpSpMkLst>
            <pc:docMk/>
            <pc:sldMk cId="902589862" sldId="784"/>
            <ac:grpSpMk id="579600" creationId="{664227F9-7DEB-0CA8-907A-B789C3CA0C11}"/>
          </ac:grpSpMkLst>
        </pc:grpChg>
        <pc:grpChg chg="add mod">
          <ac:chgData name="Oliver Rossi" userId="eebce3fe-a03b-4703-add8-513293faf86d" providerId="ADAL" clId="{F92DD41C-300F-4722-8243-7C748540D918}" dt="2023-07-17T12:45:26.266" v="2622" actId="1035"/>
          <ac:grpSpMkLst>
            <pc:docMk/>
            <pc:sldMk cId="902589862" sldId="784"/>
            <ac:grpSpMk id="579611" creationId="{8EA7AE8A-15C8-EACE-8156-1CDABDEAD474}"/>
          </ac:grpSpMkLst>
        </pc:grpChg>
        <pc:grpChg chg="mod">
          <ac:chgData name="Oliver Rossi" userId="eebce3fe-a03b-4703-add8-513293faf86d" providerId="ADAL" clId="{F92DD41C-300F-4722-8243-7C748540D918}" dt="2023-07-17T12:39:16.068" v="2539"/>
          <ac:grpSpMkLst>
            <pc:docMk/>
            <pc:sldMk cId="902589862" sldId="784"/>
            <ac:grpSpMk id="579612" creationId="{69FDAF16-5D86-1110-8586-F427801028BE}"/>
          </ac:grpSpMkLst>
        </pc:grpChg>
        <pc:grpChg chg="mod">
          <ac:chgData name="Oliver Rossi" userId="eebce3fe-a03b-4703-add8-513293faf86d" providerId="ADAL" clId="{F92DD41C-300F-4722-8243-7C748540D918}" dt="2023-07-17T12:39:16.068" v="2539"/>
          <ac:grpSpMkLst>
            <pc:docMk/>
            <pc:sldMk cId="902589862" sldId="784"/>
            <ac:grpSpMk id="579613" creationId="{F9492AF1-1C6B-64C1-AD24-4ECF4F7E1AD5}"/>
          </ac:grpSpMkLst>
        </pc:grpChg>
        <pc:picChg chg="add mod">
          <ac:chgData name="Oliver Rossi" userId="eebce3fe-a03b-4703-add8-513293faf86d" providerId="ADAL" clId="{F92DD41C-300F-4722-8243-7C748540D918}" dt="2023-07-17T12:45:26.266" v="2622" actId="1035"/>
          <ac:picMkLst>
            <pc:docMk/>
            <pc:sldMk cId="902589862" sldId="784"/>
            <ac:picMk id="579622" creationId="{D3D29BD0-4630-2473-4D1E-CB14416168D3}"/>
          </ac:picMkLst>
        </pc:picChg>
        <pc:picChg chg="add mod">
          <ac:chgData name="Oliver Rossi" userId="eebce3fe-a03b-4703-add8-513293faf86d" providerId="ADAL" clId="{F92DD41C-300F-4722-8243-7C748540D918}" dt="2023-07-17T12:45:26.266" v="2622" actId="1035"/>
          <ac:picMkLst>
            <pc:docMk/>
            <pc:sldMk cId="902589862" sldId="784"/>
            <ac:picMk id="579623" creationId="{F74EF1A3-BC5F-43AE-6335-35D63D633831}"/>
          </ac:picMkLst>
        </pc:picChg>
        <pc:picChg chg="add mod">
          <ac:chgData name="Oliver Rossi" userId="eebce3fe-a03b-4703-add8-513293faf86d" providerId="ADAL" clId="{F92DD41C-300F-4722-8243-7C748540D918}" dt="2023-07-17T12:45:26.266" v="2622" actId="1035"/>
          <ac:picMkLst>
            <pc:docMk/>
            <pc:sldMk cId="902589862" sldId="784"/>
            <ac:picMk id="579624" creationId="{96E29F51-9190-FC07-C967-D8727D00575C}"/>
          </ac:picMkLst>
        </pc:picChg>
      </pc:sldChg>
      <pc:sldChg chg="addSp delSp modSp add mod">
        <pc:chgData name="Oliver Rossi" userId="eebce3fe-a03b-4703-add8-513293faf86d" providerId="ADAL" clId="{F92DD41C-300F-4722-8243-7C748540D918}" dt="2023-07-17T20:50:32.714" v="4138" actId="20577"/>
        <pc:sldMkLst>
          <pc:docMk/>
          <pc:sldMk cId="1518785479" sldId="785"/>
        </pc:sldMkLst>
        <pc:spChg chg="mod">
          <ac:chgData name="Oliver Rossi" userId="eebce3fe-a03b-4703-add8-513293faf86d" providerId="ADAL" clId="{F92DD41C-300F-4722-8243-7C748540D918}" dt="2023-07-17T20:34:33.289" v="3874" actId="20577"/>
          <ac:spMkLst>
            <pc:docMk/>
            <pc:sldMk cId="1518785479" sldId="785"/>
            <ac:spMk id="2" creationId="{00000000-0000-0000-0000-000000000000}"/>
          </ac:spMkLst>
        </pc:spChg>
        <pc:spChg chg="add mod">
          <ac:chgData name="Oliver Rossi" userId="eebce3fe-a03b-4703-add8-513293faf86d" providerId="ADAL" clId="{F92DD41C-300F-4722-8243-7C748540D918}" dt="2023-07-17T20:48:51.582" v="4120" actId="1036"/>
          <ac:spMkLst>
            <pc:docMk/>
            <pc:sldMk cId="1518785479" sldId="785"/>
            <ac:spMk id="3" creationId="{86D4BEAB-2F39-5F0F-86D4-7F1503C2404D}"/>
          </ac:spMkLst>
        </pc:spChg>
        <pc:spChg chg="add mod">
          <ac:chgData name="Oliver Rossi" userId="eebce3fe-a03b-4703-add8-513293faf86d" providerId="ADAL" clId="{F92DD41C-300F-4722-8243-7C748540D918}" dt="2023-07-17T20:48:51.582" v="4120" actId="1036"/>
          <ac:spMkLst>
            <pc:docMk/>
            <pc:sldMk cId="1518785479" sldId="785"/>
            <ac:spMk id="7" creationId="{E76383CE-F4BC-8B11-D1DF-0B5B398EBEE3}"/>
          </ac:spMkLst>
        </pc:spChg>
        <pc:spChg chg="add mod">
          <ac:chgData name="Oliver Rossi" userId="eebce3fe-a03b-4703-add8-513293faf86d" providerId="ADAL" clId="{F92DD41C-300F-4722-8243-7C748540D918}" dt="2023-07-17T20:48:51.582" v="4120" actId="1036"/>
          <ac:spMkLst>
            <pc:docMk/>
            <pc:sldMk cId="1518785479" sldId="785"/>
            <ac:spMk id="8" creationId="{F612435C-8C05-DD65-EC59-04DD8F87F3BD}"/>
          </ac:spMkLst>
        </pc:spChg>
        <pc:spChg chg="add mod">
          <ac:chgData name="Oliver Rossi" userId="eebce3fe-a03b-4703-add8-513293faf86d" providerId="ADAL" clId="{F92DD41C-300F-4722-8243-7C748540D918}" dt="2023-07-17T20:48:51.582" v="4120" actId="1036"/>
          <ac:spMkLst>
            <pc:docMk/>
            <pc:sldMk cId="1518785479" sldId="785"/>
            <ac:spMk id="9" creationId="{24FC1D80-4DB9-1E96-2EF5-2FE400FACF82}"/>
          </ac:spMkLst>
        </pc:spChg>
        <pc:spChg chg="add mod">
          <ac:chgData name="Oliver Rossi" userId="eebce3fe-a03b-4703-add8-513293faf86d" providerId="ADAL" clId="{F92DD41C-300F-4722-8243-7C748540D918}" dt="2023-07-17T20:48:51.582" v="4120" actId="1036"/>
          <ac:spMkLst>
            <pc:docMk/>
            <pc:sldMk cId="1518785479" sldId="785"/>
            <ac:spMk id="10" creationId="{A99DC229-500B-C7FC-351A-83290942952F}"/>
          </ac:spMkLst>
        </pc:spChg>
        <pc:spChg chg="add mod">
          <ac:chgData name="Oliver Rossi" userId="eebce3fe-a03b-4703-add8-513293faf86d" providerId="ADAL" clId="{F92DD41C-300F-4722-8243-7C748540D918}" dt="2023-07-17T20:48:51.582" v="4120" actId="1036"/>
          <ac:spMkLst>
            <pc:docMk/>
            <pc:sldMk cId="1518785479" sldId="785"/>
            <ac:spMk id="11" creationId="{D4CF2D6C-09C8-22F9-B519-41D49B561480}"/>
          </ac:spMkLst>
        </pc:spChg>
        <pc:spChg chg="add mod">
          <ac:chgData name="Oliver Rossi" userId="eebce3fe-a03b-4703-add8-513293faf86d" providerId="ADAL" clId="{F92DD41C-300F-4722-8243-7C748540D918}" dt="2023-07-17T20:48:51.582" v="4120" actId="1036"/>
          <ac:spMkLst>
            <pc:docMk/>
            <pc:sldMk cId="1518785479" sldId="785"/>
            <ac:spMk id="12" creationId="{F6D94A23-631C-8D6E-B117-C7C1E7481DE6}"/>
          </ac:spMkLst>
        </pc:spChg>
        <pc:spChg chg="add mod">
          <ac:chgData name="Oliver Rossi" userId="eebce3fe-a03b-4703-add8-513293faf86d" providerId="ADAL" clId="{F92DD41C-300F-4722-8243-7C748540D918}" dt="2023-07-17T20:48:51.582" v="4120" actId="1036"/>
          <ac:spMkLst>
            <pc:docMk/>
            <pc:sldMk cId="1518785479" sldId="785"/>
            <ac:spMk id="13" creationId="{0E19E708-CFF6-7E2E-BA62-ACA619066616}"/>
          </ac:spMkLst>
        </pc:spChg>
        <pc:spChg chg="add mod">
          <ac:chgData name="Oliver Rossi" userId="eebce3fe-a03b-4703-add8-513293faf86d" providerId="ADAL" clId="{F92DD41C-300F-4722-8243-7C748540D918}" dt="2023-07-17T20:48:51.582" v="4120" actId="1036"/>
          <ac:spMkLst>
            <pc:docMk/>
            <pc:sldMk cId="1518785479" sldId="785"/>
            <ac:spMk id="14" creationId="{23CFB061-4ED0-9ADA-D69B-913A06F9237A}"/>
          </ac:spMkLst>
        </pc:spChg>
        <pc:spChg chg="add mod">
          <ac:chgData name="Oliver Rossi" userId="eebce3fe-a03b-4703-add8-513293faf86d" providerId="ADAL" clId="{F92DD41C-300F-4722-8243-7C748540D918}" dt="2023-07-17T20:48:51.582" v="4120" actId="1036"/>
          <ac:spMkLst>
            <pc:docMk/>
            <pc:sldMk cId="1518785479" sldId="785"/>
            <ac:spMk id="16" creationId="{6E9C739C-30D1-8793-09F8-3FABB3DF82CD}"/>
          </ac:spMkLst>
        </pc:spChg>
        <pc:spChg chg="add mod">
          <ac:chgData name="Oliver Rossi" userId="eebce3fe-a03b-4703-add8-513293faf86d" providerId="ADAL" clId="{F92DD41C-300F-4722-8243-7C748540D918}" dt="2023-07-17T20:48:51.582" v="4120" actId="1036"/>
          <ac:spMkLst>
            <pc:docMk/>
            <pc:sldMk cId="1518785479" sldId="785"/>
            <ac:spMk id="17" creationId="{D453F94E-709E-0D15-BABC-4B60F7C4732F}"/>
          </ac:spMkLst>
        </pc:spChg>
        <pc:spChg chg="add mod">
          <ac:chgData name="Oliver Rossi" userId="eebce3fe-a03b-4703-add8-513293faf86d" providerId="ADAL" clId="{F92DD41C-300F-4722-8243-7C748540D918}" dt="2023-07-17T20:49:16.778" v="4124" actId="20577"/>
          <ac:spMkLst>
            <pc:docMk/>
            <pc:sldMk cId="1518785479" sldId="785"/>
            <ac:spMk id="18" creationId="{B87E6529-FD35-56E0-CB70-0FD99C15D124}"/>
          </ac:spMkLst>
        </pc:spChg>
        <pc:spChg chg="add mod">
          <ac:chgData name="Oliver Rossi" userId="eebce3fe-a03b-4703-add8-513293faf86d" providerId="ADAL" clId="{F92DD41C-300F-4722-8243-7C748540D918}" dt="2023-07-17T20:48:51.582" v="4120" actId="1036"/>
          <ac:spMkLst>
            <pc:docMk/>
            <pc:sldMk cId="1518785479" sldId="785"/>
            <ac:spMk id="19" creationId="{D42348EE-99E6-1000-950C-0CEE24D6DDEF}"/>
          </ac:spMkLst>
        </pc:spChg>
        <pc:spChg chg="add mod">
          <ac:chgData name="Oliver Rossi" userId="eebce3fe-a03b-4703-add8-513293faf86d" providerId="ADAL" clId="{F92DD41C-300F-4722-8243-7C748540D918}" dt="2023-07-17T20:50:32.714" v="4138" actId="20577"/>
          <ac:spMkLst>
            <pc:docMk/>
            <pc:sldMk cId="1518785479" sldId="785"/>
            <ac:spMk id="21" creationId="{6D4B8A73-3F6D-9965-CBDE-8077F3A482A0}"/>
          </ac:spMkLst>
        </pc:spChg>
        <pc:spChg chg="add del mod">
          <ac:chgData name="Oliver Rossi" userId="eebce3fe-a03b-4703-add8-513293faf86d" providerId="ADAL" clId="{F92DD41C-300F-4722-8243-7C748540D918}" dt="2023-07-17T20:35:46.194" v="3892" actId="478"/>
          <ac:spMkLst>
            <pc:docMk/>
            <pc:sldMk cId="1518785479" sldId="785"/>
            <ac:spMk id="22" creationId="{69357DD1-B8F5-548B-2A4E-CB7CA40E5FC0}"/>
          </ac:spMkLst>
        </pc:spChg>
        <pc:spChg chg="add del mod">
          <ac:chgData name="Oliver Rossi" userId="eebce3fe-a03b-4703-add8-513293faf86d" providerId="ADAL" clId="{F92DD41C-300F-4722-8243-7C748540D918}" dt="2023-07-17T20:35:43.758" v="3891" actId="478"/>
          <ac:spMkLst>
            <pc:docMk/>
            <pc:sldMk cId="1518785479" sldId="785"/>
            <ac:spMk id="23" creationId="{94225DD2-602C-2F0F-518B-E0B0EF5DE7F6}"/>
          </ac:spMkLst>
        </pc:spChg>
        <pc:spChg chg="add del mod">
          <ac:chgData name="Oliver Rossi" userId="eebce3fe-a03b-4703-add8-513293faf86d" providerId="ADAL" clId="{F92DD41C-300F-4722-8243-7C748540D918}" dt="2023-07-17T20:35:47.759" v="3893" actId="478"/>
          <ac:spMkLst>
            <pc:docMk/>
            <pc:sldMk cId="1518785479" sldId="785"/>
            <ac:spMk id="24" creationId="{C260AC93-B434-1139-C13F-BAF9C2BFA982}"/>
          </ac:spMkLst>
        </pc:spChg>
        <pc:spChg chg="add del mod">
          <ac:chgData name="Oliver Rossi" userId="eebce3fe-a03b-4703-add8-513293faf86d" providerId="ADAL" clId="{F92DD41C-300F-4722-8243-7C748540D918}" dt="2023-07-17T20:35:41.630" v="3890" actId="478"/>
          <ac:spMkLst>
            <pc:docMk/>
            <pc:sldMk cId="1518785479" sldId="785"/>
            <ac:spMk id="25" creationId="{9005919C-4331-9228-CE39-CB82B3627B0C}"/>
          </ac:spMkLst>
        </pc:spChg>
        <pc:spChg chg="add mod">
          <ac:chgData name="Oliver Rossi" userId="eebce3fe-a03b-4703-add8-513293faf86d" providerId="ADAL" clId="{F92DD41C-300F-4722-8243-7C748540D918}" dt="2023-07-17T20:48:51.582" v="4120" actId="1036"/>
          <ac:spMkLst>
            <pc:docMk/>
            <pc:sldMk cId="1518785479" sldId="785"/>
            <ac:spMk id="30" creationId="{791A72D3-C315-CF7A-87F1-02DDD35BCDEE}"/>
          </ac:spMkLst>
        </pc:spChg>
        <pc:spChg chg="add mod">
          <ac:chgData name="Oliver Rossi" userId="eebce3fe-a03b-4703-add8-513293faf86d" providerId="ADAL" clId="{F92DD41C-300F-4722-8243-7C748540D918}" dt="2023-07-17T20:49:42.632" v="4129" actId="20577"/>
          <ac:spMkLst>
            <pc:docMk/>
            <pc:sldMk cId="1518785479" sldId="785"/>
            <ac:spMk id="31" creationId="{3AE51AEC-E949-CB2B-78DA-DEAD6B0D7B27}"/>
          </ac:spMkLst>
        </pc:spChg>
        <pc:graphicFrameChg chg="del">
          <ac:chgData name="Oliver Rossi" userId="eebce3fe-a03b-4703-add8-513293faf86d" providerId="ADAL" clId="{F92DD41C-300F-4722-8243-7C748540D918}" dt="2023-07-17T20:34:26.250" v="3860" actId="478"/>
          <ac:graphicFrameMkLst>
            <pc:docMk/>
            <pc:sldMk cId="1518785479" sldId="785"/>
            <ac:graphicFrameMk id="4" creationId="{5A6DC561-D9C0-9456-40BB-175BAEA38C13}"/>
          </ac:graphicFrameMkLst>
        </pc:graphicFrameChg>
        <pc:cxnChg chg="add mod">
          <ac:chgData name="Oliver Rossi" userId="eebce3fe-a03b-4703-add8-513293faf86d" providerId="ADAL" clId="{F92DD41C-300F-4722-8243-7C748540D918}" dt="2023-07-17T20:48:51.582" v="4120" actId="1036"/>
          <ac:cxnSpMkLst>
            <pc:docMk/>
            <pc:sldMk cId="1518785479" sldId="785"/>
            <ac:cxnSpMk id="5" creationId="{0B46655B-A9E1-58B4-9943-A13310D5D79E}"/>
          </ac:cxnSpMkLst>
        </pc:cxnChg>
        <pc:cxnChg chg="add mod">
          <ac:chgData name="Oliver Rossi" userId="eebce3fe-a03b-4703-add8-513293faf86d" providerId="ADAL" clId="{F92DD41C-300F-4722-8243-7C748540D918}" dt="2023-07-17T20:48:51.582" v="4120" actId="1036"/>
          <ac:cxnSpMkLst>
            <pc:docMk/>
            <pc:sldMk cId="1518785479" sldId="785"/>
            <ac:cxnSpMk id="6" creationId="{DBCD4BBE-221B-E9B4-135D-FEE594F6C8F6}"/>
          </ac:cxnSpMkLst>
        </pc:cxnChg>
        <pc:cxnChg chg="add del mod">
          <ac:chgData name="Oliver Rossi" userId="eebce3fe-a03b-4703-add8-513293faf86d" providerId="ADAL" clId="{F92DD41C-300F-4722-8243-7C748540D918}" dt="2023-07-17T20:35:53.297" v="3894" actId="478"/>
          <ac:cxnSpMkLst>
            <pc:docMk/>
            <pc:sldMk cId="1518785479" sldId="785"/>
            <ac:cxnSpMk id="15" creationId="{B18C1BF3-B0C5-51AD-B4F8-D1F6E1DC41D0}"/>
          </ac:cxnSpMkLst>
        </pc:cxnChg>
        <pc:cxnChg chg="add del mod">
          <ac:chgData name="Oliver Rossi" userId="eebce3fe-a03b-4703-add8-513293faf86d" providerId="ADAL" clId="{F92DD41C-300F-4722-8243-7C748540D918}" dt="2023-07-17T20:35:58.616" v="3895" actId="478"/>
          <ac:cxnSpMkLst>
            <pc:docMk/>
            <pc:sldMk cId="1518785479" sldId="785"/>
            <ac:cxnSpMk id="20" creationId="{08B7BF71-D785-296A-5BA6-0CF172A280CD}"/>
          </ac:cxnSpMkLst>
        </pc:cxnChg>
      </pc:sldChg>
      <pc:sldChg chg="addSp delSp modSp add mod">
        <pc:chgData name="Oliver Rossi" userId="eebce3fe-a03b-4703-add8-513293faf86d" providerId="ADAL" clId="{F92DD41C-300F-4722-8243-7C748540D918}" dt="2023-07-18T09:33:47.319" v="5037" actId="6549"/>
        <pc:sldMkLst>
          <pc:docMk/>
          <pc:sldMk cId="32715132" sldId="786"/>
        </pc:sldMkLst>
        <pc:spChg chg="mod">
          <ac:chgData name="Oliver Rossi" userId="eebce3fe-a03b-4703-add8-513293faf86d" providerId="ADAL" clId="{F92DD41C-300F-4722-8243-7C748540D918}" dt="2023-07-17T20:57:40.257" v="4277" actId="20577"/>
          <ac:spMkLst>
            <pc:docMk/>
            <pc:sldMk cId="32715132" sldId="786"/>
            <ac:spMk id="2" creationId="{00000000-0000-0000-0000-000000000000}"/>
          </ac:spMkLst>
        </pc:spChg>
        <pc:spChg chg="add mod">
          <ac:chgData name="Oliver Rossi" userId="eebce3fe-a03b-4703-add8-513293faf86d" providerId="ADAL" clId="{F92DD41C-300F-4722-8243-7C748540D918}" dt="2023-07-18T09:33:44.544" v="5035" actId="6549"/>
          <ac:spMkLst>
            <pc:docMk/>
            <pc:sldMk cId="32715132" sldId="786"/>
            <ac:spMk id="4" creationId="{BF7D6D07-CCC9-AD69-466C-335D24E522CF}"/>
          </ac:spMkLst>
        </pc:spChg>
        <pc:spChg chg="mod">
          <ac:chgData name="Oliver Rossi" userId="eebce3fe-a03b-4703-add8-513293faf86d" providerId="ADAL" clId="{F92DD41C-300F-4722-8243-7C748540D918}" dt="2023-07-18T09:33:43.069" v="5034" actId="6549"/>
          <ac:spMkLst>
            <pc:docMk/>
            <pc:sldMk cId="32715132" sldId="786"/>
            <ac:spMk id="7" creationId="{E76383CE-F4BC-8B11-D1DF-0B5B398EBEE3}"/>
          </ac:spMkLst>
        </pc:spChg>
        <pc:spChg chg="del mod">
          <ac:chgData name="Oliver Rossi" userId="eebce3fe-a03b-4703-add8-513293faf86d" providerId="ADAL" clId="{F92DD41C-300F-4722-8243-7C748540D918}" dt="2023-07-17T20:54:50.967" v="4215" actId="478"/>
          <ac:spMkLst>
            <pc:docMk/>
            <pc:sldMk cId="32715132" sldId="786"/>
            <ac:spMk id="8" creationId="{F612435C-8C05-DD65-EC59-04DD8F87F3BD}"/>
          </ac:spMkLst>
        </pc:spChg>
        <pc:spChg chg="mod">
          <ac:chgData name="Oliver Rossi" userId="eebce3fe-a03b-4703-add8-513293faf86d" providerId="ADAL" clId="{F92DD41C-300F-4722-8243-7C748540D918}" dt="2023-07-18T09:33:47.319" v="5037" actId="6549"/>
          <ac:spMkLst>
            <pc:docMk/>
            <pc:sldMk cId="32715132" sldId="786"/>
            <ac:spMk id="9" creationId="{24FC1D80-4DB9-1E96-2EF5-2FE400FACF82}"/>
          </ac:spMkLst>
        </pc:spChg>
        <pc:spChg chg="mod">
          <ac:chgData name="Oliver Rossi" userId="eebce3fe-a03b-4703-add8-513293faf86d" providerId="ADAL" clId="{F92DD41C-300F-4722-8243-7C748540D918}" dt="2023-07-18T09:33:45.869" v="5036" actId="6549"/>
          <ac:spMkLst>
            <pc:docMk/>
            <pc:sldMk cId="32715132" sldId="786"/>
            <ac:spMk id="10" creationId="{A99DC229-500B-C7FC-351A-83290942952F}"/>
          </ac:spMkLst>
        </pc:spChg>
        <pc:spChg chg="del">
          <ac:chgData name="Oliver Rossi" userId="eebce3fe-a03b-4703-add8-513293faf86d" providerId="ADAL" clId="{F92DD41C-300F-4722-8243-7C748540D918}" dt="2023-07-17T20:53:00.462" v="4165" actId="478"/>
          <ac:spMkLst>
            <pc:docMk/>
            <pc:sldMk cId="32715132" sldId="786"/>
            <ac:spMk id="11" creationId="{D4CF2D6C-09C8-22F9-B519-41D49B561480}"/>
          </ac:spMkLst>
        </pc:spChg>
        <pc:spChg chg="del">
          <ac:chgData name="Oliver Rossi" userId="eebce3fe-a03b-4703-add8-513293faf86d" providerId="ADAL" clId="{F92DD41C-300F-4722-8243-7C748540D918}" dt="2023-07-17T20:53:06.826" v="4166" actId="478"/>
          <ac:spMkLst>
            <pc:docMk/>
            <pc:sldMk cId="32715132" sldId="786"/>
            <ac:spMk id="12" creationId="{F6D94A23-631C-8D6E-B117-C7C1E7481DE6}"/>
          </ac:spMkLst>
        </pc:spChg>
        <pc:spChg chg="del">
          <ac:chgData name="Oliver Rossi" userId="eebce3fe-a03b-4703-add8-513293faf86d" providerId="ADAL" clId="{F92DD41C-300F-4722-8243-7C748540D918}" dt="2023-07-17T20:53:10.221" v="4168" actId="478"/>
          <ac:spMkLst>
            <pc:docMk/>
            <pc:sldMk cId="32715132" sldId="786"/>
            <ac:spMk id="13" creationId="{0E19E708-CFF6-7E2E-BA62-ACA619066616}"/>
          </ac:spMkLst>
        </pc:spChg>
        <pc:spChg chg="del">
          <ac:chgData name="Oliver Rossi" userId="eebce3fe-a03b-4703-add8-513293faf86d" providerId="ADAL" clId="{F92DD41C-300F-4722-8243-7C748540D918}" dt="2023-07-17T20:53:08.553" v="4167" actId="478"/>
          <ac:spMkLst>
            <pc:docMk/>
            <pc:sldMk cId="32715132" sldId="786"/>
            <ac:spMk id="14" creationId="{23CFB061-4ED0-9ADA-D69B-913A06F9237A}"/>
          </ac:spMkLst>
        </pc:spChg>
      </pc:sldChg>
      <pc:sldChg chg="add del">
        <pc:chgData name="Oliver Rossi" userId="eebce3fe-a03b-4703-add8-513293faf86d" providerId="ADAL" clId="{F92DD41C-300F-4722-8243-7C748540D918}" dt="2023-07-14T09:23:56.447" v="26"/>
        <pc:sldMkLst>
          <pc:docMk/>
          <pc:sldMk cId="3299841064" sldId="1182"/>
        </pc:sldMkLst>
      </pc:sldChg>
      <pc:sldMasterChg chg="addSp delSp modSp mod">
        <pc:chgData name="Oliver Rossi" userId="eebce3fe-a03b-4703-add8-513293faf86d" providerId="ADAL" clId="{F92DD41C-300F-4722-8243-7C748540D918}" dt="2023-07-14T09:14:38.077" v="24" actId="1035"/>
        <pc:sldMasterMkLst>
          <pc:docMk/>
          <pc:sldMasterMk cId="0" sldId="2147483651"/>
        </pc:sldMasterMkLst>
        <pc:spChg chg="del mod">
          <ac:chgData name="Oliver Rossi" userId="eebce3fe-a03b-4703-add8-513293faf86d" providerId="ADAL" clId="{F92DD41C-300F-4722-8243-7C748540D918}" dt="2023-07-14T09:14:21.140" v="9" actId="478"/>
          <ac:spMkLst>
            <pc:docMk/>
            <pc:sldMasterMk cId="0" sldId="2147483651"/>
            <ac:spMk id="8" creationId="{00000000-0000-0000-0000-000000000000}"/>
          </ac:spMkLst>
        </pc:spChg>
        <pc:spChg chg="mod">
          <ac:chgData name="Oliver Rossi" userId="eebce3fe-a03b-4703-add8-513293faf86d" providerId="ADAL" clId="{F92DD41C-300F-4722-8243-7C748540D918}" dt="2023-07-14T09:06:31.242" v="3" actId="20577"/>
          <ac:spMkLst>
            <pc:docMk/>
            <pc:sldMasterMk cId="0" sldId="2147483651"/>
            <ac:spMk id="9" creationId="{00000000-0000-0000-0000-000000000000}"/>
          </ac:spMkLst>
        </pc:spChg>
        <pc:picChg chg="add mod">
          <ac:chgData name="Oliver Rossi" userId="eebce3fe-a03b-4703-add8-513293faf86d" providerId="ADAL" clId="{F92DD41C-300F-4722-8243-7C748540D918}" dt="2023-07-14T09:14:31.536" v="20" actId="1037"/>
          <ac:picMkLst>
            <pc:docMk/>
            <pc:sldMasterMk cId="0" sldId="2147483651"/>
            <ac:picMk id="2" creationId="{FC374DC4-A90B-BB72-C503-DCB65F98EB5C}"/>
          </ac:picMkLst>
        </pc:picChg>
        <pc:picChg chg="add mod">
          <ac:chgData name="Oliver Rossi" userId="eebce3fe-a03b-4703-add8-513293faf86d" providerId="ADAL" clId="{F92DD41C-300F-4722-8243-7C748540D918}" dt="2023-07-14T09:14:38.077" v="24" actId="1035"/>
          <ac:picMkLst>
            <pc:docMk/>
            <pc:sldMasterMk cId="0" sldId="2147483651"/>
            <ac:picMk id="3" creationId="{95682208-610F-EF18-2908-880E39C2A7ED}"/>
          </ac:picMkLst>
        </pc:picChg>
      </pc:sldMasterChg>
      <pc:sldMasterChg chg="del delSldLayout">
        <pc:chgData name="Oliver Rossi" userId="eebce3fe-a03b-4703-add8-513293faf86d" providerId="ADAL" clId="{F92DD41C-300F-4722-8243-7C748540D918}" dt="2023-07-17T14:19:12.701" v="3212" actId="2696"/>
        <pc:sldMasterMkLst>
          <pc:docMk/>
          <pc:sldMasterMk cId="3791876740" sldId="2147483728"/>
        </pc:sldMasterMkLst>
        <pc:sldLayoutChg chg="del">
          <pc:chgData name="Oliver Rossi" userId="eebce3fe-a03b-4703-add8-513293faf86d" providerId="ADAL" clId="{F92DD41C-300F-4722-8243-7C748540D918}" dt="2023-07-17T14:19:12.606" v="3193" actId="2696"/>
          <pc:sldLayoutMkLst>
            <pc:docMk/>
            <pc:sldMasterMk cId="3791876740" sldId="2147483728"/>
            <pc:sldLayoutMk cId="969265760" sldId="2147483729"/>
          </pc:sldLayoutMkLst>
        </pc:sldLayoutChg>
        <pc:sldLayoutChg chg="del">
          <pc:chgData name="Oliver Rossi" userId="eebce3fe-a03b-4703-add8-513293faf86d" providerId="ADAL" clId="{F92DD41C-300F-4722-8243-7C748540D918}" dt="2023-07-17T14:19:12.613" v="3194" actId="2696"/>
          <pc:sldLayoutMkLst>
            <pc:docMk/>
            <pc:sldMasterMk cId="3791876740" sldId="2147483728"/>
            <pc:sldLayoutMk cId="777801346" sldId="2147483730"/>
          </pc:sldLayoutMkLst>
        </pc:sldLayoutChg>
        <pc:sldLayoutChg chg="del">
          <pc:chgData name="Oliver Rossi" userId="eebce3fe-a03b-4703-add8-513293faf86d" providerId="ADAL" clId="{F92DD41C-300F-4722-8243-7C748540D918}" dt="2023-07-17T14:19:12.619" v="3195" actId="2696"/>
          <pc:sldLayoutMkLst>
            <pc:docMk/>
            <pc:sldMasterMk cId="3791876740" sldId="2147483728"/>
            <pc:sldLayoutMk cId="2692159069" sldId="2147483731"/>
          </pc:sldLayoutMkLst>
        </pc:sldLayoutChg>
        <pc:sldLayoutChg chg="del">
          <pc:chgData name="Oliver Rossi" userId="eebce3fe-a03b-4703-add8-513293faf86d" providerId="ADAL" clId="{F92DD41C-300F-4722-8243-7C748540D918}" dt="2023-07-17T14:19:12.626" v="3196" actId="2696"/>
          <pc:sldLayoutMkLst>
            <pc:docMk/>
            <pc:sldMasterMk cId="3791876740" sldId="2147483728"/>
            <pc:sldLayoutMk cId="502767721" sldId="2147483732"/>
          </pc:sldLayoutMkLst>
        </pc:sldLayoutChg>
        <pc:sldLayoutChg chg="del">
          <pc:chgData name="Oliver Rossi" userId="eebce3fe-a03b-4703-add8-513293faf86d" providerId="ADAL" clId="{F92DD41C-300F-4722-8243-7C748540D918}" dt="2023-07-17T14:19:12.633" v="3197" actId="2696"/>
          <pc:sldLayoutMkLst>
            <pc:docMk/>
            <pc:sldMasterMk cId="3791876740" sldId="2147483728"/>
            <pc:sldLayoutMk cId="2508687773" sldId="2147483733"/>
          </pc:sldLayoutMkLst>
        </pc:sldLayoutChg>
        <pc:sldLayoutChg chg="del">
          <pc:chgData name="Oliver Rossi" userId="eebce3fe-a03b-4703-add8-513293faf86d" providerId="ADAL" clId="{F92DD41C-300F-4722-8243-7C748540D918}" dt="2023-07-17T14:19:12.637" v="3198" actId="2696"/>
          <pc:sldLayoutMkLst>
            <pc:docMk/>
            <pc:sldMasterMk cId="3791876740" sldId="2147483728"/>
            <pc:sldLayoutMk cId="2364953490" sldId="2147483734"/>
          </pc:sldLayoutMkLst>
        </pc:sldLayoutChg>
        <pc:sldLayoutChg chg="del">
          <pc:chgData name="Oliver Rossi" userId="eebce3fe-a03b-4703-add8-513293faf86d" providerId="ADAL" clId="{F92DD41C-300F-4722-8243-7C748540D918}" dt="2023-07-17T14:19:12.642" v="3199" actId="2696"/>
          <pc:sldLayoutMkLst>
            <pc:docMk/>
            <pc:sldMasterMk cId="3791876740" sldId="2147483728"/>
            <pc:sldLayoutMk cId="1606952216" sldId="2147483735"/>
          </pc:sldLayoutMkLst>
        </pc:sldLayoutChg>
        <pc:sldLayoutChg chg="del">
          <pc:chgData name="Oliver Rossi" userId="eebce3fe-a03b-4703-add8-513293faf86d" providerId="ADAL" clId="{F92DD41C-300F-4722-8243-7C748540D918}" dt="2023-07-17T14:19:12.649" v="3200" actId="2696"/>
          <pc:sldLayoutMkLst>
            <pc:docMk/>
            <pc:sldMasterMk cId="3791876740" sldId="2147483728"/>
            <pc:sldLayoutMk cId="2598620707" sldId="2147483736"/>
          </pc:sldLayoutMkLst>
        </pc:sldLayoutChg>
        <pc:sldLayoutChg chg="del">
          <pc:chgData name="Oliver Rossi" userId="eebce3fe-a03b-4703-add8-513293faf86d" providerId="ADAL" clId="{F92DD41C-300F-4722-8243-7C748540D918}" dt="2023-07-17T14:19:12.652" v="3201" actId="2696"/>
          <pc:sldLayoutMkLst>
            <pc:docMk/>
            <pc:sldMasterMk cId="3791876740" sldId="2147483728"/>
            <pc:sldLayoutMk cId="1029182601" sldId="2147483737"/>
          </pc:sldLayoutMkLst>
        </pc:sldLayoutChg>
        <pc:sldLayoutChg chg="del">
          <pc:chgData name="Oliver Rossi" userId="eebce3fe-a03b-4703-add8-513293faf86d" providerId="ADAL" clId="{F92DD41C-300F-4722-8243-7C748540D918}" dt="2023-07-17T14:19:12.658" v="3202" actId="2696"/>
          <pc:sldLayoutMkLst>
            <pc:docMk/>
            <pc:sldMasterMk cId="3791876740" sldId="2147483728"/>
            <pc:sldLayoutMk cId="3326497512" sldId="2147483738"/>
          </pc:sldLayoutMkLst>
        </pc:sldLayoutChg>
        <pc:sldLayoutChg chg="del">
          <pc:chgData name="Oliver Rossi" userId="eebce3fe-a03b-4703-add8-513293faf86d" providerId="ADAL" clId="{F92DD41C-300F-4722-8243-7C748540D918}" dt="2023-07-17T14:19:12.664" v="3203" actId="2696"/>
          <pc:sldLayoutMkLst>
            <pc:docMk/>
            <pc:sldMasterMk cId="3791876740" sldId="2147483728"/>
            <pc:sldLayoutMk cId="159262509" sldId="2147483739"/>
          </pc:sldLayoutMkLst>
        </pc:sldLayoutChg>
        <pc:sldLayoutChg chg="del">
          <pc:chgData name="Oliver Rossi" userId="eebce3fe-a03b-4703-add8-513293faf86d" providerId="ADAL" clId="{F92DD41C-300F-4722-8243-7C748540D918}" dt="2023-07-17T14:19:12.668" v="3204" actId="2696"/>
          <pc:sldLayoutMkLst>
            <pc:docMk/>
            <pc:sldMasterMk cId="3791876740" sldId="2147483728"/>
            <pc:sldLayoutMk cId="1970576282" sldId="2147483740"/>
          </pc:sldLayoutMkLst>
        </pc:sldLayoutChg>
        <pc:sldLayoutChg chg="del">
          <pc:chgData name="Oliver Rossi" userId="eebce3fe-a03b-4703-add8-513293faf86d" providerId="ADAL" clId="{F92DD41C-300F-4722-8243-7C748540D918}" dt="2023-07-17T14:19:12.673" v="3205" actId="2696"/>
          <pc:sldLayoutMkLst>
            <pc:docMk/>
            <pc:sldMasterMk cId="3791876740" sldId="2147483728"/>
            <pc:sldLayoutMk cId="3994732130" sldId="2147483741"/>
          </pc:sldLayoutMkLst>
        </pc:sldLayoutChg>
        <pc:sldLayoutChg chg="del">
          <pc:chgData name="Oliver Rossi" userId="eebce3fe-a03b-4703-add8-513293faf86d" providerId="ADAL" clId="{F92DD41C-300F-4722-8243-7C748540D918}" dt="2023-07-17T14:19:12.679" v="3206" actId="2696"/>
          <pc:sldLayoutMkLst>
            <pc:docMk/>
            <pc:sldMasterMk cId="3791876740" sldId="2147483728"/>
            <pc:sldLayoutMk cId="1403417935" sldId="2147483742"/>
          </pc:sldLayoutMkLst>
        </pc:sldLayoutChg>
        <pc:sldLayoutChg chg="del">
          <pc:chgData name="Oliver Rossi" userId="eebce3fe-a03b-4703-add8-513293faf86d" providerId="ADAL" clId="{F92DD41C-300F-4722-8243-7C748540D918}" dt="2023-07-17T14:19:12.683" v="3207" actId="2696"/>
          <pc:sldLayoutMkLst>
            <pc:docMk/>
            <pc:sldMasterMk cId="3791876740" sldId="2147483728"/>
            <pc:sldLayoutMk cId="1520829907" sldId="2147483743"/>
          </pc:sldLayoutMkLst>
        </pc:sldLayoutChg>
        <pc:sldLayoutChg chg="del">
          <pc:chgData name="Oliver Rossi" userId="eebce3fe-a03b-4703-add8-513293faf86d" providerId="ADAL" clId="{F92DD41C-300F-4722-8243-7C748540D918}" dt="2023-07-17T14:19:12.687" v="3208" actId="2696"/>
          <pc:sldLayoutMkLst>
            <pc:docMk/>
            <pc:sldMasterMk cId="3791876740" sldId="2147483728"/>
            <pc:sldLayoutMk cId="1952160372" sldId="2147483744"/>
          </pc:sldLayoutMkLst>
        </pc:sldLayoutChg>
        <pc:sldLayoutChg chg="del">
          <pc:chgData name="Oliver Rossi" userId="eebce3fe-a03b-4703-add8-513293faf86d" providerId="ADAL" clId="{F92DD41C-300F-4722-8243-7C748540D918}" dt="2023-07-17T14:19:12.691" v="3209" actId="2696"/>
          <pc:sldLayoutMkLst>
            <pc:docMk/>
            <pc:sldMasterMk cId="3791876740" sldId="2147483728"/>
            <pc:sldLayoutMk cId="3114501745" sldId="2147483745"/>
          </pc:sldLayoutMkLst>
        </pc:sldLayoutChg>
        <pc:sldLayoutChg chg="del">
          <pc:chgData name="Oliver Rossi" userId="eebce3fe-a03b-4703-add8-513293faf86d" providerId="ADAL" clId="{F92DD41C-300F-4722-8243-7C748540D918}" dt="2023-07-17T14:19:12.695" v="3210" actId="2696"/>
          <pc:sldLayoutMkLst>
            <pc:docMk/>
            <pc:sldMasterMk cId="3791876740" sldId="2147483728"/>
            <pc:sldLayoutMk cId="3126849112" sldId="2147483746"/>
          </pc:sldLayoutMkLst>
        </pc:sldLayoutChg>
        <pc:sldLayoutChg chg="del">
          <pc:chgData name="Oliver Rossi" userId="eebce3fe-a03b-4703-add8-513293faf86d" providerId="ADAL" clId="{F92DD41C-300F-4722-8243-7C748540D918}" dt="2023-07-17T14:19:12.697" v="3211" actId="2696"/>
          <pc:sldLayoutMkLst>
            <pc:docMk/>
            <pc:sldMasterMk cId="3791876740" sldId="2147483728"/>
            <pc:sldLayoutMk cId="3837106072" sldId="2147483747"/>
          </pc:sldLayoutMkLst>
        </pc:sldLayoutChg>
      </pc:sldMasterChg>
    </pc:docChg>
  </pc:docChgLst>
  <pc:docChgLst>
    <pc:chgData name="Oliver Rossi" userId="eebce3fe-a03b-4703-add8-513293faf86d" providerId="ADAL" clId="{6C513B9A-1BFF-4FCF-A00E-D3CA7B6527C8}"/>
    <pc:docChg chg="undo custSel modSld">
      <pc:chgData name="Oliver Rossi" userId="eebce3fe-a03b-4703-add8-513293faf86d" providerId="ADAL" clId="{6C513B9A-1BFF-4FCF-A00E-D3CA7B6527C8}" dt="2023-08-07T14:38:07.618" v="442" actId="14100"/>
      <pc:docMkLst>
        <pc:docMk/>
      </pc:docMkLst>
      <pc:sldChg chg="addSp delSp modSp mod">
        <pc:chgData name="Oliver Rossi" userId="eebce3fe-a03b-4703-add8-513293faf86d" providerId="ADAL" clId="{6C513B9A-1BFF-4FCF-A00E-D3CA7B6527C8}" dt="2023-08-07T14:36:38.227" v="283" actId="14100"/>
        <pc:sldMkLst>
          <pc:docMk/>
          <pc:sldMk cId="0" sldId="674"/>
        </pc:sldMkLst>
        <pc:spChg chg="add del mod">
          <ac:chgData name="Oliver Rossi" userId="eebce3fe-a03b-4703-add8-513293faf86d" providerId="ADAL" clId="{6C513B9A-1BFF-4FCF-A00E-D3CA7B6527C8}" dt="2023-08-07T14:36:15.111" v="214" actId="478"/>
          <ac:spMkLst>
            <pc:docMk/>
            <pc:sldMk cId="0" sldId="674"/>
            <ac:spMk id="2" creationId="{494ABB8E-DA99-3D34-ED64-8218B9CCC13C}"/>
          </ac:spMkLst>
        </pc:spChg>
        <pc:spChg chg="add del mod">
          <ac:chgData name="Oliver Rossi" userId="eebce3fe-a03b-4703-add8-513293faf86d" providerId="ADAL" clId="{6C513B9A-1BFF-4FCF-A00E-D3CA7B6527C8}" dt="2023-08-07T14:36:15.111" v="214" actId="478"/>
          <ac:spMkLst>
            <pc:docMk/>
            <pc:sldMk cId="0" sldId="674"/>
            <ac:spMk id="3" creationId="{8114C72D-C7E4-C5A2-0D13-9DA34C7ACBA1}"/>
          </ac:spMkLst>
        </pc:spChg>
        <pc:spChg chg="add mod">
          <ac:chgData name="Oliver Rossi" userId="eebce3fe-a03b-4703-add8-513293faf86d" providerId="ADAL" clId="{6C513B9A-1BFF-4FCF-A00E-D3CA7B6527C8}" dt="2023-08-07T14:36:32.223" v="282" actId="1038"/>
          <ac:spMkLst>
            <pc:docMk/>
            <pc:sldMk cId="0" sldId="674"/>
            <ac:spMk id="5" creationId="{9367F79A-97F8-15E7-33CF-AE38E83050B8}"/>
          </ac:spMkLst>
        </pc:spChg>
        <pc:spChg chg="add mod">
          <ac:chgData name="Oliver Rossi" userId="eebce3fe-a03b-4703-add8-513293faf86d" providerId="ADAL" clId="{6C513B9A-1BFF-4FCF-A00E-D3CA7B6527C8}" dt="2023-08-07T14:36:38.227" v="283" actId="14100"/>
          <ac:spMkLst>
            <pc:docMk/>
            <pc:sldMk cId="0" sldId="674"/>
            <ac:spMk id="6" creationId="{F6CF8FD9-D845-8DAB-95F6-C4644F1B0AEA}"/>
          </ac:spMkLst>
        </pc:spChg>
        <pc:spChg chg="mod">
          <ac:chgData name="Oliver Rossi" userId="eebce3fe-a03b-4703-add8-513293faf86d" providerId="ADAL" clId="{6C513B9A-1BFF-4FCF-A00E-D3CA7B6527C8}" dt="2023-08-07T14:32:18.406" v="107" actId="1076"/>
          <ac:spMkLst>
            <pc:docMk/>
            <pc:sldMk cId="0" sldId="674"/>
            <ac:spMk id="23" creationId="{00000000-0000-0000-0000-000000000000}"/>
          </ac:spMkLst>
        </pc:spChg>
        <pc:spChg chg="add mod">
          <ac:chgData name="Oliver Rossi" userId="eebce3fe-a03b-4703-add8-513293faf86d" providerId="ADAL" clId="{6C513B9A-1BFF-4FCF-A00E-D3CA7B6527C8}" dt="2023-08-07T14:36:32.223" v="282" actId="1038"/>
          <ac:spMkLst>
            <pc:docMk/>
            <pc:sldMk cId="0" sldId="674"/>
            <ac:spMk id="26" creationId="{81928374-784D-2A83-2C8D-A32153B05E44}"/>
          </ac:spMkLst>
        </pc:spChg>
        <pc:spChg chg="mod">
          <ac:chgData name="Oliver Rossi" userId="eebce3fe-a03b-4703-add8-513293faf86d" providerId="ADAL" clId="{6C513B9A-1BFF-4FCF-A00E-D3CA7B6527C8}" dt="2023-08-07T14:32:13.444" v="106" actId="20577"/>
          <ac:spMkLst>
            <pc:docMk/>
            <pc:sldMk cId="0" sldId="674"/>
            <ac:spMk id="180226" creationId="{00000000-0000-0000-0000-000000000000}"/>
          </ac:spMkLst>
        </pc:spChg>
      </pc:sldChg>
      <pc:sldChg chg="addSp delSp modSp mod">
        <pc:chgData name="Oliver Rossi" userId="eebce3fe-a03b-4703-add8-513293faf86d" providerId="ADAL" clId="{6C513B9A-1BFF-4FCF-A00E-D3CA7B6527C8}" dt="2023-08-07T14:38:07.618" v="442" actId="14100"/>
        <pc:sldMkLst>
          <pc:docMk/>
          <pc:sldMk cId="0" sldId="690"/>
        </pc:sldMkLst>
        <pc:spChg chg="add del mod">
          <ac:chgData name="Oliver Rossi" userId="eebce3fe-a03b-4703-add8-513293faf86d" providerId="ADAL" clId="{6C513B9A-1BFF-4FCF-A00E-D3CA7B6527C8}" dt="2023-08-07T14:36:51.825" v="284" actId="478"/>
          <ac:spMkLst>
            <pc:docMk/>
            <pc:sldMk cId="0" sldId="690"/>
            <ac:spMk id="2" creationId="{4F9CB8D9-07AE-A688-7CB3-9892E7351F59}"/>
          </ac:spMkLst>
        </pc:spChg>
        <pc:spChg chg="add mod">
          <ac:chgData name="Oliver Rossi" userId="eebce3fe-a03b-4703-add8-513293faf86d" providerId="ADAL" clId="{6C513B9A-1BFF-4FCF-A00E-D3CA7B6527C8}" dt="2023-08-07T14:38:02.177" v="441" actId="1036"/>
          <ac:spMkLst>
            <pc:docMk/>
            <pc:sldMk cId="0" sldId="690"/>
            <ac:spMk id="3" creationId="{6EEC81A4-7EC5-22E2-BA9F-9752DBA754AE}"/>
          </ac:spMkLst>
        </pc:spChg>
        <pc:spChg chg="add del mod">
          <ac:chgData name="Oliver Rossi" userId="eebce3fe-a03b-4703-add8-513293faf86d" providerId="ADAL" clId="{6C513B9A-1BFF-4FCF-A00E-D3CA7B6527C8}" dt="2023-08-07T14:36:51.825" v="284" actId="478"/>
          <ac:spMkLst>
            <pc:docMk/>
            <pc:sldMk cId="0" sldId="690"/>
            <ac:spMk id="4" creationId="{060832AE-7921-4F1D-DEBC-C8BA9E917E0C}"/>
          </ac:spMkLst>
        </pc:spChg>
        <pc:spChg chg="add mod">
          <ac:chgData name="Oliver Rossi" userId="eebce3fe-a03b-4703-add8-513293faf86d" providerId="ADAL" clId="{6C513B9A-1BFF-4FCF-A00E-D3CA7B6527C8}" dt="2023-08-07T14:38:07.618" v="442" actId="14100"/>
          <ac:spMkLst>
            <pc:docMk/>
            <pc:sldMk cId="0" sldId="690"/>
            <ac:spMk id="5" creationId="{9A13A722-D047-7919-CF0E-BA5E9B520091}"/>
          </ac:spMkLst>
        </pc:spChg>
        <pc:spChg chg="add mod">
          <ac:chgData name="Oliver Rossi" userId="eebce3fe-a03b-4703-add8-513293faf86d" providerId="ADAL" clId="{6C513B9A-1BFF-4FCF-A00E-D3CA7B6527C8}" dt="2023-08-07T14:38:02.177" v="441" actId="1036"/>
          <ac:spMkLst>
            <pc:docMk/>
            <pc:sldMk cId="0" sldId="690"/>
            <ac:spMk id="6" creationId="{6CFD7112-0BE7-EB95-35CC-33A8BF306D0F}"/>
          </ac:spMkLst>
        </pc:spChg>
        <pc:spChg chg="mod">
          <ac:chgData name="Oliver Rossi" userId="eebce3fe-a03b-4703-add8-513293faf86d" providerId="ADAL" clId="{6C513B9A-1BFF-4FCF-A00E-D3CA7B6527C8}" dt="2023-08-07T14:31:50.917" v="104" actId="1076"/>
          <ac:spMkLst>
            <pc:docMk/>
            <pc:sldMk cId="0" sldId="690"/>
            <ac:spMk id="23" creationId="{00000000-0000-0000-0000-000000000000}"/>
          </ac:spMkLst>
        </pc:spChg>
        <pc:spChg chg="mod">
          <ac:chgData name="Oliver Rossi" userId="eebce3fe-a03b-4703-add8-513293faf86d" providerId="ADAL" clId="{6C513B9A-1BFF-4FCF-A00E-D3CA7B6527C8}" dt="2023-08-07T14:32:00.134" v="105" actId="20577"/>
          <ac:spMkLst>
            <pc:docMk/>
            <pc:sldMk cId="0" sldId="690"/>
            <ac:spMk id="180226" creationId="{00000000-0000-0000-0000-000000000000}"/>
          </ac:spMkLst>
        </pc:spChg>
      </pc:sldChg>
      <pc:sldChg chg="addSp delSp modSp mod">
        <pc:chgData name="Oliver Rossi" userId="eebce3fe-a03b-4703-add8-513293faf86d" providerId="ADAL" clId="{6C513B9A-1BFF-4FCF-A00E-D3CA7B6527C8}" dt="2023-08-07T14:35:52.946" v="213" actId="1076"/>
        <pc:sldMkLst>
          <pc:docMk/>
          <pc:sldMk cId="0" sldId="696"/>
        </pc:sldMkLst>
        <pc:spChg chg="add mod">
          <ac:chgData name="Oliver Rossi" userId="eebce3fe-a03b-4703-add8-513293faf86d" providerId="ADAL" clId="{6C513B9A-1BFF-4FCF-A00E-D3CA7B6527C8}" dt="2023-08-07T14:35:52.946" v="213" actId="1076"/>
          <ac:spMkLst>
            <pc:docMk/>
            <pc:sldMk cId="0" sldId="696"/>
            <ac:spMk id="2" creationId="{10DFE95A-578A-59A7-A759-CAD0DFECA669}"/>
          </ac:spMkLst>
        </pc:spChg>
        <pc:spChg chg="add del mod">
          <ac:chgData name="Oliver Rossi" userId="eebce3fe-a03b-4703-add8-513293faf86d" providerId="ADAL" clId="{6C513B9A-1BFF-4FCF-A00E-D3CA7B6527C8}" dt="2023-08-07T14:35:27.605" v="210" actId="478"/>
          <ac:spMkLst>
            <pc:docMk/>
            <pc:sldMk cId="0" sldId="696"/>
            <ac:spMk id="3" creationId="{BDABF607-86F3-4BD2-67EB-335F0CBBDE9E}"/>
          </ac:spMkLst>
        </pc:spChg>
        <pc:spChg chg="add del mod">
          <ac:chgData name="Oliver Rossi" userId="eebce3fe-a03b-4703-add8-513293faf86d" providerId="ADAL" clId="{6C513B9A-1BFF-4FCF-A00E-D3CA7B6527C8}" dt="2023-08-07T14:35:27.605" v="210" actId="478"/>
          <ac:spMkLst>
            <pc:docMk/>
            <pc:sldMk cId="0" sldId="696"/>
            <ac:spMk id="4" creationId="{B2B9AAC1-6B8E-FFB8-4435-C88543B7A676}"/>
          </ac:spMkLst>
        </pc:spChg>
        <pc:spChg chg="add mod">
          <ac:chgData name="Oliver Rossi" userId="eebce3fe-a03b-4703-add8-513293faf86d" providerId="ADAL" clId="{6C513B9A-1BFF-4FCF-A00E-D3CA7B6527C8}" dt="2023-08-07T14:35:52.946" v="213" actId="1076"/>
          <ac:spMkLst>
            <pc:docMk/>
            <pc:sldMk cId="0" sldId="696"/>
            <ac:spMk id="5" creationId="{1EF58535-769B-8E07-AF8A-FD193E5D1758}"/>
          </ac:spMkLst>
        </pc:spChg>
        <pc:spChg chg="add mod">
          <ac:chgData name="Oliver Rossi" userId="eebce3fe-a03b-4703-add8-513293faf86d" providerId="ADAL" clId="{6C513B9A-1BFF-4FCF-A00E-D3CA7B6527C8}" dt="2023-08-07T14:35:52.946" v="213" actId="1076"/>
          <ac:spMkLst>
            <pc:docMk/>
            <pc:sldMk cId="0" sldId="696"/>
            <ac:spMk id="6" creationId="{4934868D-4455-EAE0-85D5-96EC5FC386C3}"/>
          </ac:spMkLst>
        </pc:spChg>
        <pc:spChg chg="mod">
          <ac:chgData name="Oliver Rossi" userId="eebce3fe-a03b-4703-add8-513293faf86d" providerId="ADAL" clId="{6C513B9A-1BFF-4FCF-A00E-D3CA7B6527C8}" dt="2023-08-07T14:33:05.972" v="114" actId="1076"/>
          <ac:spMkLst>
            <pc:docMk/>
            <pc:sldMk cId="0" sldId="696"/>
            <ac:spMk id="23" creationId="{00000000-0000-0000-0000-000000000000}"/>
          </ac:spMkLst>
        </pc:spChg>
        <pc:spChg chg="mod">
          <ac:chgData name="Oliver Rossi" userId="eebce3fe-a03b-4703-add8-513293faf86d" providerId="ADAL" clId="{6C513B9A-1BFF-4FCF-A00E-D3CA7B6527C8}" dt="2023-08-07T14:32:58.524" v="108" actId="20577"/>
          <ac:spMkLst>
            <pc:docMk/>
            <pc:sldMk cId="0" sldId="696"/>
            <ac:spMk id="180226" creationId="{00000000-0000-0000-0000-000000000000}"/>
          </ac:spMkLst>
        </pc:spChg>
      </pc:sldChg>
      <pc:sldChg chg="addSp modSp mod">
        <pc:chgData name="Oliver Rossi" userId="eebce3fe-a03b-4703-add8-513293faf86d" providerId="ADAL" clId="{6C513B9A-1BFF-4FCF-A00E-D3CA7B6527C8}" dt="2023-08-07T14:29:57.303" v="93" actId="1036"/>
        <pc:sldMkLst>
          <pc:docMk/>
          <pc:sldMk cId="3361466403" sldId="753"/>
        </pc:sldMkLst>
        <pc:spChg chg="add mod ord">
          <ac:chgData name="Oliver Rossi" userId="eebce3fe-a03b-4703-add8-513293faf86d" providerId="ADAL" clId="{6C513B9A-1BFF-4FCF-A00E-D3CA7B6527C8}" dt="2023-08-07T14:29:15.874" v="79" actId="20577"/>
          <ac:spMkLst>
            <pc:docMk/>
            <pc:sldMk cId="3361466403" sldId="753"/>
            <ac:spMk id="3" creationId="{F231EE4C-3C82-76D3-6412-8C897F34A632}"/>
          </ac:spMkLst>
        </pc:spChg>
        <pc:spChg chg="add mod">
          <ac:chgData name="Oliver Rossi" userId="eebce3fe-a03b-4703-add8-513293faf86d" providerId="ADAL" clId="{6C513B9A-1BFF-4FCF-A00E-D3CA7B6527C8}" dt="2023-08-07T14:29:41.089" v="88" actId="14100"/>
          <ac:spMkLst>
            <pc:docMk/>
            <pc:sldMk cId="3361466403" sldId="753"/>
            <ac:spMk id="4" creationId="{838E14D3-EF8F-D89B-AE9E-50BDFD3F724F}"/>
          </ac:spMkLst>
        </pc:spChg>
        <pc:spChg chg="mod">
          <ac:chgData name="Oliver Rossi" userId="eebce3fe-a03b-4703-add8-513293faf86d" providerId="ADAL" clId="{6C513B9A-1BFF-4FCF-A00E-D3CA7B6527C8}" dt="2023-08-07T14:29:57.303" v="93" actId="1036"/>
          <ac:spMkLst>
            <pc:docMk/>
            <pc:sldMk cId="3361466403" sldId="753"/>
            <ac:spMk id="33" creationId="{00000000-0000-0000-0000-000000000000}"/>
          </ac:spMkLst>
        </pc:spChg>
        <pc:spChg chg="mod">
          <ac:chgData name="Oliver Rossi" userId="eebce3fe-a03b-4703-add8-513293faf86d" providerId="ADAL" clId="{6C513B9A-1BFF-4FCF-A00E-D3CA7B6527C8}" dt="2023-08-07T14:29:57.303" v="93" actId="1036"/>
          <ac:spMkLst>
            <pc:docMk/>
            <pc:sldMk cId="3361466403" sldId="753"/>
            <ac:spMk id="35" creationId="{00000000-0000-0000-0000-000000000000}"/>
          </ac:spMkLst>
        </pc:spChg>
        <pc:spChg chg="mod">
          <ac:chgData name="Oliver Rossi" userId="eebce3fe-a03b-4703-add8-513293faf86d" providerId="ADAL" clId="{6C513B9A-1BFF-4FCF-A00E-D3CA7B6527C8}" dt="2023-08-07T14:29:57.303" v="93" actId="1036"/>
          <ac:spMkLst>
            <pc:docMk/>
            <pc:sldMk cId="3361466403" sldId="753"/>
            <ac:spMk id="37" creationId="{00000000-0000-0000-0000-000000000000}"/>
          </ac:spMkLst>
        </pc:spChg>
      </pc:sldChg>
      <pc:sldChg chg="modSp mod">
        <pc:chgData name="Oliver Rossi" userId="eebce3fe-a03b-4703-add8-513293faf86d" providerId="ADAL" clId="{6C513B9A-1BFF-4FCF-A00E-D3CA7B6527C8}" dt="2023-08-07T14:24:07.570" v="17" actId="20577"/>
        <pc:sldMkLst>
          <pc:docMk/>
          <pc:sldMk cId="902589862" sldId="784"/>
        </pc:sldMkLst>
        <pc:spChg chg="mod">
          <ac:chgData name="Oliver Rossi" userId="eebce3fe-a03b-4703-add8-513293faf86d" providerId="ADAL" clId="{6C513B9A-1BFF-4FCF-A00E-D3CA7B6527C8}" dt="2023-08-07T14:24:07.570" v="17" actId="20577"/>
          <ac:spMkLst>
            <pc:docMk/>
            <pc:sldMk cId="902589862" sldId="784"/>
            <ac:spMk id="2" creationId="{00000000-0000-0000-0000-000000000000}"/>
          </ac:spMkLst>
        </pc:spChg>
        <pc:spChg chg="mod">
          <ac:chgData name="Oliver Rossi" userId="eebce3fe-a03b-4703-add8-513293faf86d" providerId="ADAL" clId="{6C513B9A-1BFF-4FCF-A00E-D3CA7B6527C8}" dt="2023-08-07T14:23:54.760" v="12" actId="20577"/>
          <ac:spMkLst>
            <pc:docMk/>
            <pc:sldMk cId="902589862" sldId="784"/>
            <ac:spMk id="5" creationId="{C424E039-5E1F-F0CA-C437-3921771116B3}"/>
          </ac:spMkLst>
        </pc:spChg>
        <pc:spChg chg="mod">
          <ac:chgData name="Oliver Rossi" userId="eebce3fe-a03b-4703-add8-513293faf86d" providerId="ADAL" clId="{6C513B9A-1BFF-4FCF-A00E-D3CA7B6527C8}" dt="2023-08-07T14:23:50.572" v="8" actId="20577"/>
          <ac:spMkLst>
            <pc:docMk/>
            <pc:sldMk cId="902589862" sldId="784"/>
            <ac:spMk id="15" creationId="{BDC75F0F-9DE5-A3E9-DCBC-2A4F5F18B8B6}"/>
          </ac:spMkLst>
        </pc:spChg>
      </pc:sldChg>
    </pc:docChg>
  </pc:docChgLst>
  <pc:docChgLst>
    <pc:chgData name="Conroy Fernandes" userId="922052f0-dab4-4e57-b2fd-950a83e45cb6" providerId="ADAL" clId="{46200CD2-C0B8-6B41-BDFF-62E9354736A3}"/>
    <pc:docChg chg="undo custSel modSld">
      <pc:chgData name="Conroy Fernandes" userId="922052f0-dab4-4e57-b2fd-950a83e45cb6" providerId="ADAL" clId="{46200CD2-C0B8-6B41-BDFF-62E9354736A3}" dt="2023-07-17T16:51:05.573" v="1"/>
      <pc:docMkLst>
        <pc:docMk/>
      </pc:docMkLst>
      <pc:sldChg chg="modSp mod">
        <pc:chgData name="Conroy Fernandes" userId="922052f0-dab4-4e57-b2fd-950a83e45cb6" providerId="ADAL" clId="{46200CD2-C0B8-6B41-BDFF-62E9354736A3}" dt="2023-07-17T16:51:05.573" v="1"/>
        <pc:sldMkLst>
          <pc:docMk/>
          <pc:sldMk cId="0" sldId="690"/>
        </pc:sldMkLst>
        <pc:spChg chg="mod">
          <ac:chgData name="Conroy Fernandes" userId="922052f0-dab4-4e57-b2fd-950a83e45cb6" providerId="ADAL" clId="{46200CD2-C0B8-6B41-BDFF-62E9354736A3}" dt="2023-07-17T16:51:05.573" v="1"/>
          <ac:spMkLst>
            <pc:docMk/>
            <pc:sldMk cId="0" sldId="690"/>
            <ac:spMk id="2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1332725-983D-4AE7-B04E-58A77F26DBBE}" type="datetimeFigureOut">
              <a:rPr lang="en-US" smtClean="0"/>
              <a:pPr/>
              <a:t>8/7/23</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B329057-7955-40A9-A6A3-829FCEF112E1}" type="slidenum">
              <a:rPr lang="en-US" smtClean="0"/>
              <a:pPr/>
              <a:t>‹#›</a:t>
            </a:fld>
            <a:endParaRPr lang="en-US"/>
          </a:p>
        </p:txBody>
      </p:sp>
    </p:spTree>
    <p:extLst>
      <p:ext uri="{BB962C8B-B14F-4D97-AF65-F5344CB8AC3E}">
        <p14:creationId xmlns:p14="http://schemas.microsoft.com/office/powerpoint/2010/main" val="353973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936768"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9661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5008" y="4387136"/>
            <a:ext cx="5560060"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936768" y="8772668"/>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a:defRPr sz="1200">
                <a:latin typeface="Arial" pitchFamily="34" charset="0"/>
              </a:defRPr>
            </a:lvl1pPr>
          </a:lstStyle>
          <a:p>
            <a:pPr>
              <a:defRPr/>
            </a:pPr>
            <a:fld id="{3C8CB755-98CE-452A-9B85-D41719AE5A0F}" type="slidenum">
              <a:rPr lang="en-US"/>
              <a:pPr>
                <a:defRPr/>
              </a:pPr>
              <a:t>‹#›</a:t>
            </a:fld>
            <a:endParaRPr lang="en-US"/>
          </a:p>
        </p:txBody>
      </p:sp>
    </p:spTree>
    <p:extLst>
      <p:ext uri="{BB962C8B-B14F-4D97-AF65-F5344CB8AC3E}">
        <p14:creationId xmlns:p14="http://schemas.microsoft.com/office/powerpoint/2010/main" val="2929711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isixsigma.com/forum/showmessage.asp?messageID=1618"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isixsigma.com/forum/showmessage.asp?messageID=1602"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Introductions; The</a:t>
            </a:r>
            <a:r>
              <a:rPr lang="en-US" baseline="0"/>
              <a:t> goal of this course is to engage in a conversation related to ensuring that value is not just received but also enhanced during the Manage phase of strategic sourcing. The way this is achieved is by way implementing a robust contract management plan.</a:t>
            </a:r>
            <a:endParaRPr lang="en-US"/>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10</a:t>
            </a:fld>
            <a:endParaRPr lang="en-US"/>
          </a:p>
        </p:txBody>
      </p:sp>
    </p:spTree>
    <p:extLst>
      <p:ext uri="{BB962C8B-B14F-4D97-AF65-F5344CB8AC3E}">
        <p14:creationId xmlns:p14="http://schemas.microsoft.com/office/powerpoint/2010/main" val="34116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7032AAE-88D3-4F11-B4DE-20452710A2E7}" type="slidenum">
              <a:rPr lang="en-US" smtClean="0">
                <a:latin typeface="Arial" charset="0"/>
              </a:rPr>
              <a:pPr/>
              <a:t>11</a:t>
            </a:fld>
            <a:endParaRPr lang="en-US">
              <a:latin typeface="Arial" charset="0"/>
            </a:endParaRPr>
          </a:p>
        </p:txBody>
      </p:sp>
      <p:sp>
        <p:nvSpPr>
          <p:cNvPr id="287747" name="Rectangle 2"/>
          <p:cNvSpPr>
            <a:spLocks noGrp="1" noRot="1" noChangeAspect="1" noChangeArrowheads="1" noTextEdit="1"/>
          </p:cNvSpPr>
          <p:nvPr>
            <p:ph type="sldImg"/>
          </p:nvPr>
        </p:nvSpPr>
        <p:spPr>
          <a:xfrm>
            <a:off x="1165225" y="692150"/>
            <a:ext cx="4621213" cy="3465513"/>
          </a:xfrm>
          <a:ln/>
        </p:spPr>
      </p:sp>
      <p:sp>
        <p:nvSpPr>
          <p:cNvPr id="287748"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Every journey begins with a single step and the first step is to initiate the contract</a:t>
            </a:r>
            <a:r>
              <a:rPr lang="en-US" baseline="0">
                <a:latin typeface="Arial" charset="0"/>
              </a:rPr>
              <a:t> management process.</a:t>
            </a:r>
          </a:p>
          <a:p>
            <a:pPr eaLnBrk="1" hangingPunct="1"/>
            <a:r>
              <a:rPr lang="en-US" baseline="0">
                <a:latin typeface="Arial" charset="0"/>
              </a:rPr>
              <a:t>A quick note – you will see a legend at the top of some of the slides. This legend suggests from our perspective for which contract type the topic of discussion is applicable.</a:t>
            </a:r>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12</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Remember NASCAR race:</a:t>
            </a:r>
            <a:r>
              <a:rPr lang="en-US" baseline="0">
                <a:latin typeface="Arial" charset="0"/>
              </a:rPr>
              <a:t> The one important thing that we identified was each person knew their role and responsibility. Can we talk about the responsibilities of each role? And how do they connect with the contract segment (Tier 1,2,3)?</a:t>
            </a:r>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t>Discuss how to measure performance of Contract holder, how to perform CH</a:t>
            </a:r>
            <a:r>
              <a:rPr lang="en-US" baseline="0"/>
              <a:t> role</a:t>
            </a:r>
            <a:r>
              <a:rPr lang="en-US"/>
              <a:t> better/ support CH better. How often does a contract owner meet with each</a:t>
            </a:r>
            <a:r>
              <a:rPr lang="en-US" baseline="0"/>
              <a:t> contract team? </a:t>
            </a:r>
            <a:endParaRPr lang="pt-BR"/>
          </a:p>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13</a:t>
            </a:fld>
            <a:endParaRPr lang="en-US"/>
          </a:p>
        </p:txBody>
      </p:sp>
    </p:spTree>
    <p:extLst>
      <p:ext uri="{BB962C8B-B14F-4D97-AF65-F5344CB8AC3E}">
        <p14:creationId xmlns:p14="http://schemas.microsoft.com/office/powerpoint/2010/main" val="311710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t>Discuss how to measure performance of Contract Holder, how to perform CH</a:t>
            </a:r>
            <a:r>
              <a:rPr lang="en-US" baseline="0"/>
              <a:t> role</a:t>
            </a:r>
            <a:r>
              <a:rPr lang="en-US"/>
              <a:t> better/ support CH better. The</a:t>
            </a:r>
            <a:r>
              <a:rPr lang="en-US" baseline="0"/>
              <a:t> one thing we don’t do here is think about how much effort is required when the contract is Tier 3 (low value / low risk). What are the thoughts of the group? Let us keep this in mind for the section where we discuss the classification. One thing that would be immensely helpful is for the Contract Engineer to provide a suggestion of what would be valuable for this contract and ask the Contract Holder for support. Let us try to meaningfully influence the outcome and only ask for the right amount of work. Also you have a better chance of success when you provide a solution rather than saying I expected you to do all of the above regardless of the contract. Settle these things early on. We do assume all leaders are professional and willing to do the right thing. We need the Contract Holders help to get value improvement initiatives going. However, the Contract Engineer is the main driver.</a:t>
            </a:r>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14</a:t>
            </a:fld>
            <a:endParaRPr lang="en-US"/>
          </a:p>
        </p:txBody>
      </p:sp>
    </p:spTree>
    <p:extLst>
      <p:ext uri="{BB962C8B-B14F-4D97-AF65-F5344CB8AC3E}">
        <p14:creationId xmlns:p14="http://schemas.microsoft.com/office/powerpoint/2010/main" val="3117103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t>Yes the Contract</a:t>
            </a:r>
            <a:r>
              <a:rPr lang="en-US" baseline="0"/>
              <a:t> Engineer is the heart and soul of the engagement. They are tasked with understanding the workings of the contract and educating not only the Contract Holder but also the supplier. You are the analyst, the liaison, the motivator for value improvements and the tracker of metrics. The Contract Engineer is best suited to suggest a majority of the KPI’s from a financial perspective – they also gather the metric of quality and safety from the business and engineers and keep the Contract Holder informed about the health of the contract. The Contract Engineer needs to be confident and informed. Since you have tools like financial health, supply market analysis, and cost modeling you can really have the most knowledge from the commercial side. You have to help bridge the gap between CP, the business and the supplier. </a:t>
            </a:r>
            <a:endParaRPr lang="pt-BR"/>
          </a:p>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15</a:t>
            </a:fld>
            <a:endParaRPr lang="en-US"/>
          </a:p>
        </p:txBody>
      </p:sp>
    </p:spTree>
    <p:extLst>
      <p:ext uri="{BB962C8B-B14F-4D97-AF65-F5344CB8AC3E}">
        <p14:creationId xmlns:p14="http://schemas.microsoft.com/office/powerpoint/2010/main" val="311710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16</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1156145" lvl="2" indent="-231229">
              <a:spcBef>
                <a:spcPct val="35000"/>
              </a:spcBef>
              <a:buClr>
                <a:schemeClr val="tx2"/>
              </a:buClr>
              <a:buSzPct val="100000"/>
              <a:buFont typeface="Wingdings" pitchFamily="2" charset="2"/>
              <a:buChar char="§"/>
            </a:pPr>
            <a:r>
              <a:rPr lang="en-US" sz="1600" i="1">
                <a:solidFill>
                  <a:schemeClr val="tx2"/>
                </a:solidFill>
                <a:latin typeface="Tahoma" pitchFamily="34" charset="0"/>
              </a:rPr>
              <a:t>The</a:t>
            </a:r>
            <a:r>
              <a:rPr lang="en-US" sz="1600" i="1" baseline="0">
                <a:solidFill>
                  <a:schemeClr val="tx2"/>
                </a:solidFill>
                <a:latin typeface="Tahoma" pitchFamily="34" charset="0"/>
              </a:rPr>
              <a:t> first task for a Contract Engineer revolves around having and internal and external kick-off meeting so that everyone is aligned around the scope, goals, objectives and deliverables. You have to round up the right internal folks and make sure you cover all of the details pertaining to the contract. Then do the same externally. </a:t>
            </a:r>
            <a:endParaRPr lang="en-US" sz="1600" i="1">
              <a:solidFill>
                <a:schemeClr val="tx2"/>
              </a:solidFill>
              <a:latin typeface="Tahoma" pitchFamily="34" charset="0"/>
            </a:endParaRPr>
          </a:p>
          <a:p>
            <a:pPr marL="1156145" lvl="2" indent="-231229">
              <a:spcBef>
                <a:spcPct val="35000"/>
              </a:spcBef>
              <a:buClr>
                <a:schemeClr val="tx2"/>
              </a:buClr>
              <a:buSzPct val="100000"/>
              <a:buFont typeface="Wingdings" pitchFamily="2" charset="2"/>
              <a:buChar char="§"/>
            </a:pPr>
            <a:r>
              <a:rPr lang="en-US" sz="1600" i="1">
                <a:solidFill>
                  <a:schemeClr val="tx2"/>
                </a:solidFill>
                <a:latin typeface="Tahoma" pitchFamily="34" charset="0"/>
              </a:rPr>
              <a:t>Tier 1 &amp; 2 contracts</a:t>
            </a:r>
            <a:r>
              <a:rPr lang="en-US" sz="1600">
                <a:solidFill>
                  <a:schemeClr val="tx2"/>
                </a:solidFill>
                <a:latin typeface="Tahoma" pitchFamily="34" charset="0"/>
              </a:rPr>
              <a:t>: Additional roles and responsibilities may be added (e.g. Supplier Relationship Manager, Contract Engineer) to assist the Contract Owner and Contract Holder in managing the performance of the contract and the relationship with the supplier(s).</a:t>
            </a:r>
          </a:p>
          <a:p>
            <a:pPr marL="1156145" lvl="2" indent="-231229">
              <a:spcBef>
                <a:spcPct val="35000"/>
              </a:spcBef>
              <a:buClr>
                <a:schemeClr val="tx2"/>
              </a:buClr>
              <a:buSzPct val="100000"/>
              <a:buFont typeface="Wingdings" pitchFamily="2" charset="2"/>
              <a:buChar char="§"/>
            </a:pPr>
            <a:r>
              <a:rPr lang="en-US" sz="1600" i="1">
                <a:solidFill>
                  <a:schemeClr val="tx2"/>
                </a:solidFill>
                <a:latin typeface="Tahoma" pitchFamily="34" charset="0"/>
              </a:rPr>
              <a:t>Tier 3 contracts</a:t>
            </a:r>
            <a:r>
              <a:rPr lang="en-US" sz="1600">
                <a:solidFill>
                  <a:schemeClr val="tx2"/>
                </a:solidFill>
                <a:latin typeface="Tahoma" pitchFamily="34" charset="0"/>
              </a:rPr>
              <a:t>: One person may assume multiple roles (i.e. Contract Owner, Contract Holder and Company Site Representative) and may have fewer responsibilities than for a High risk/value contract.</a:t>
            </a:r>
          </a:p>
          <a:p>
            <a:pPr marL="693687" lvl="1" indent="-231229">
              <a:spcBef>
                <a:spcPct val="35000"/>
              </a:spcBef>
              <a:buClr>
                <a:schemeClr val="tx2"/>
              </a:buClr>
              <a:buSzPct val="100000"/>
              <a:buFont typeface="Wingdings" pitchFamily="2" charset="2"/>
              <a:buChar char="Ø"/>
            </a:pPr>
            <a:r>
              <a:rPr lang="en-US">
                <a:solidFill>
                  <a:schemeClr val="tx2"/>
                </a:solidFill>
                <a:latin typeface="Tahoma" pitchFamily="34" charset="0"/>
              </a:rPr>
              <a:t>Developing a Contract Management Plan:</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A structured approach to involve all relevant stakeholders in the management of the contract.  This will determine the path and degree of success in achieving the contract objectives.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A Contract Management Plan is an aid for communication and decision-making, defining opportunities and risks, and developing answers to classic questions including: What? Why? Who? When? Where? How? </a:t>
            </a:r>
          </a:p>
          <a:p>
            <a:pPr marL="1156145" lvl="2" indent="-231229">
              <a:spcBef>
                <a:spcPct val="35000"/>
              </a:spcBef>
              <a:buClr>
                <a:schemeClr val="tx2"/>
              </a:buClr>
              <a:buSzPct val="100000"/>
              <a:buFont typeface="Wingdings" pitchFamily="2" charset="2"/>
              <a:buChar char="§"/>
            </a:pPr>
            <a:endParaRPr lang="en-US" sz="1600">
              <a:solidFill>
                <a:schemeClr val="tx2"/>
              </a:solidFill>
              <a:latin typeface="Tahoma" pitchFamily="34" charset="0"/>
            </a:endParaRPr>
          </a:p>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17</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0" lvl="1" defTabSz="924916" eaLnBrk="1" hangingPunct="1">
              <a:defRPr/>
            </a:pPr>
            <a:r>
              <a:rPr lang="en-US" sz="1600">
                <a:solidFill>
                  <a:schemeClr val="tx2"/>
                </a:solidFill>
                <a:latin typeface="Tahoma" pitchFamily="34" charset="0"/>
              </a:rPr>
              <a:t>This</a:t>
            </a:r>
            <a:r>
              <a:rPr lang="en-US" sz="1600" baseline="0">
                <a:solidFill>
                  <a:schemeClr val="tx2"/>
                </a:solidFill>
                <a:latin typeface="Tahoma" pitchFamily="34" charset="0"/>
              </a:rPr>
              <a:t> is usually the greatest area of failure. We cannot improve what we do not measure. We need a baseline to understand where to start. </a:t>
            </a:r>
            <a:r>
              <a:rPr lang="en-US" sz="1600">
                <a:solidFill>
                  <a:schemeClr val="tx2"/>
                </a:solidFill>
                <a:latin typeface="Tahoma" pitchFamily="34" charset="0"/>
              </a:rPr>
              <a:t>Contract management team should be familiar with the details of the tracking mechanism and prepare for inclusion and subsequent monitoring in the Contract Management Plan. These</a:t>
            </a:r>
            <a:r>
              <a:rPr lang="en-US" sz="1600" baseline="0">
                <a:solidFill>
                  <a:schemeClr val="tx2"/>
                </a:solidFill>
                <a:latin typeface="Tahoma" pitchFamily="34" charset="0"/>
              </a:rPr>
              <a:t> should be among the first agenda items during a BPR.</a:t>
            </a:r>
            <a:endParaRPr lang="en-US" sz="1600">
              <a:solidFill>
                <a:schemeClr val="tx2"/>
              </a:solidFill>
              <a:latin typeface="Tahoma" pitchFamily="34" charset="0"/>
            </a:endParaRPr>
          </a:p>
          <a:p>
            <a:pPr eaLnBrk="1" hangingPunct="1"/>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7032AAE-88D3-4F11-B4DE-20452710A2E7}" type="slidenum">
              <a:rPr lang="en-US" smtClean="0">
                <a:latin typeface="Arial" charset="0"/>
              </a:rPr>
              <a:pPr/>
              <a:t>18</a:t>
            </a:fld>
            <a:endParaRPr lang="en-US">
              <a:latin typeface="Arial" charset="0"/>
            </a:endParaRPr>
          </a:p>
        </p:txBody>
      </p:sp>
      <p:sp>
        <p:nvSpPr>
          <p:cNvPr id="287747" name="Rectangle 2"/>
          <p:cNvSpPr>
            <a:spLocks noGrp="1" noRot="1" noChangeAspect="1" noChangeArrowheads="1" noTextEdit="1"/>
          </p:cNvSpPr>
          <p:nvPr>
            <p:ph type="sldImg"/>
          </p:nvPr>
        </p:nvSpPr>
        <p:spPr>
          <a:xfrm>
            <a:off x="1165225" y="692150"/>
            <a:ext cx="4621213" cy="3465513"/>
          </a:xfrm>
          <a:ln/>
        </p:spPr>
      </p:sp>
      <p:sp>
        <p:nvSpPr>
          <p:cNvPr id="287748"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Explain how KPI for supplier must be derivatives of KPI for your company. KPI’s for</a:t>
            </a:r>
            <a:r>
              <a:rPr lang="en-US" baseline="0">
                <a:latin typeface="Arial" charset="0"/>
              </a:rPr>
              <a:t> suppliers should feed into your KPI’s. Remember our goal is to establish a sustainable competitive advantage. How do we do that without understanding where we are today and setting the appropriate targets for tomorrow.</a:t>
            </a:r>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699D7BF9-6DD4-4BF9-A060-913B69C167F0}" type="slidenum">
              <a:rPr lang="en-US" smtClean="0">
                <a:latin typeface="Arial" charset="0"/>
              </a:rPr>
              <a:pPr/>
              <a:t>19</a:t>
            </a:fld>
            <a:endParaRPr lang="en-US">
              <a:latin typeface="Arial" charset="0"/>
            </a:endParaRPr>
          </a:p>
        </p:txBody>
      </p:sp>
      <p:sp>
        <p:nvSpPr>
          <p:cNvPr id="288771" name="Rectangle 2"/>
          <p:cNvSpPr>
            <a:spLocks noGrp="1" noRot="1" noChangeAspect="1" noChangeArrowheads="1" noTextEdit="1"/>
          </p:cNvSpPr>
          <p:nvPr>
            <p:ph type="sldImg"/>
          </p:nvPr>
        </p:nvSpPr>
        <p:spPr>
          <a:xfrm>
            <a:off x="1165225" y="692150"/>
            <a:ext cx="4621213" cy="3465513"/>
          </a:xfrm>
          <a:ln/>
        </p:spPr>
      </p:sp>
      <p:sp>
        <p:nvSpPr>
          <p:cNvPr id="288772"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BMW</a:t>
            </a:r>
            <a:r>
              <a:rPr lang="en-US" baseline="0">
                <a:latin typeface="Arial" charset="0"/>
              </a:rPr>
              <a:t> – Z4 story/ Boeing 787 Fuselage. These thing should be defined in the contract management plan and reviewed during BPR’s. Remind class about things like quick ratios, current ratios, Acct receivables, </a:t>
            </a:r>
            <a:r>
              <a:rPr lang="en-US" baseline="0" err="1">
                <a:latin typeface="Arial" charset="0"/>
              </a:rPr>
              <a:t>Inv</a:t>
            </a:r>
            <a:r>
              <a:rPr lang="en-US" baseline="0">
                <a:latin typeface="Arial" charset="0"/>
              </a:rPr>
              <a:t> turns, ROI, CAMS. With incentive and penalties you can achieve significant performance but one has to be careful about not motivating the wrong behavior.</a:t>
            </a:r>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2</a:t>
            </a:fld>
            <a:endParaRPr lang="en-US"/>
          </a:p>
        </p:txBody>
      </p:sp>
    </p:spTree>
    <p:extLst>
      <p:ext uri="{BB962C8B-B14F-4D97-AF65-F5344CB8AC3E}">
        <p14:creationId xmlns:p14="http://schemas.microsoft.com/office/powerpoint/2010/main" val="2413945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F44F99CE-6C07-496C-BDA7-A8CEF84CED15}" type="slidenum">
              <a:rPr lang="en-US" smtClean="0">
                <a:latin typeface="Arial" charset="0"/>
              </a:rPr>
              <a:pPr/>
              <a:t>20</a:t>
            </a:fld>
            <a:endParaRPr lang="en-US">
              <a:latin typeface="Arial" charset="0"/>
            </a:endParaRPr>
          </a:p>
        </p:txBody>
      </p:sp>
      <p:sp>
        <p:nvSpPr>
          <p:cNvPr id="289795" name="Rectangle 2"/>
          <p:cNvSpPr>
            <a:spLocks noGrp="1" noRot="1" noChangeAspect="1" noChangeArrowheads="1" noTextEdit="1"/>
          </p:cNvSpPr>
          <p:nvPr>
            <p:ph type="sldImg"/>
          </p:nvPr>
        </p:nvSpPr>
        <p:spPr>
          <a:xfrm>
            <a:off x="1165225" y="692150"/>
            <a:ext cx="4621213" cy="3465513"/>
          </a:xfrm>
          <a:ln/>
        </p:spPr>
      </p:sp>
      <p:sp>
        <p:nvSpPr>
          <p:cNvPr id="289796"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Cost per unit is</a:t>
            </a:r>
            <a:r>
              <a:rPr lang="en-US" baseline="0">
                <a:latin typeface="Arial" charset="0"/>
              </a:rPr>
              <a:t> typically one of the best measures – most other KPI’s feed into this metric. If you improve safety/quality you improve unit cost. Improve productivity you improve cost. The list goes on. We do need to set some aggressive targets. Without stretch targets you will always get what you have always got.</a:t>
            </a:r>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F44F99CE-6C07-496C-BDA7-A8CEF84CED15}" type="slidenum">
              <a:rPr lang="en-US" smtClean="0">
                <a:latin typeface="Arial" charset="0"/>
              </a:rPr>
              <a:pPr/>
              <a:t>21</a:t>
            </a:fld>
            <a:endParaRPr lang="en-US">
              <a:latin typeface="Arial" charset="0"/>
            </a:endParaRPr>
          </a:p>
        </p:txBody>
      </p:sp>
      <p:sp>
        <p:nvSpPr>
          <p:cNvPr id="289795" name="Rectangle 2"/>
          <p:cNvSpPr>
            <a:spLocks noGrp="1" noRot="1" noChangeAspect="1" noChangeArrowheads="1" noTextEdit="1"/>
          </p:cNvSpPr>
          <p:nvPr>
            <p:ph type="sldImg"/>
          </p:nvPr>
        </p:nvSpPr>
        <p:spPr>
          <a:xfrm>
            <a:off x="1165225" y="692150"/>
            <a:ext cx="4621213" cy="3465513"/>
          </a:xfrm>
          <a:ln/>
        </p:spPr>
      </p:sp>
      <p:sp>
        <p:nvSpPr>
          <p:cNvPr id="289796"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F0F0E369-7F0F-4E88-BEDB-B4BB4CDD90D8}" type="slidenum">
              <a:rPr lang="en-US" smtClean="0">
                <a:latin typeface="Arial" charset="0"/>
              </a:rPr>
              <a:pPr/>
              <a:t>22</a:t>
            </a:fld>
            <a:endParaRPr lang="en-US">
              <a:latin typeface="Arial" charset="0"/>
            </a:endParaRPr>
          </a:p>
        </p:txBody>
      </p:sp>
      <p:sp>
        <p:nvSpPr>
          <p:cNvPr id="290819" name="Rectangle 2"/>
          <p:cNvSpPr>
            <a:spLocks noGrp="1" noRot="1" noChangeAspect="1" noChangeArrowheads="1" noTextEdit="1"/>
          </p:cNvSpPr>
          <p:nvPr>
            <p:ph type="sldImg"/>
          </p:nvPr>
        </p:nvSpPr>
        <p:spPr>
          <a:xfrm>
            <a:off x="1165225" y="692150"/>
            <a:ext cx="4621213" cy="3465513"/>
          </a:xfrm>
          <a:ln/>
        </p:spPr>
      </p:sp>
      <p:sp>
        <p:nvSpPr>
          <p:cNvPr id="290820"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CMMI = Capability Maturity Model® Integration from Carnegie Mellon</a:t>
            </a:r>
          </a:p>
          <a:p>
            <a:pPr eaLnBrk="1" hangingPunct="1"/>
            <a:r>
              <a:rPr lang="en-US" err="1">
                <a:latin typeface="Arial" charset="0"/>
              </a:rPr>
              <a:t>Cpk</a:t>
            </a:r>
            <a:r>
              <a:rPr lang="en-US">
                <a:latin typeface="Arial" charset="0"/>
              </a:rPr>
              <a:t> = </a:t>
            </a:r>
            <a:r>
              <a:rPr lang="en-US" err="1"/>
              <a:t>Cpk</a:t>
            </a:r>
            <a:r>
              <a:rPr lang="en-US"/>
              <a:t> is an index (a simple number) which measures how close a process is running to its specification limits, relative to the natural variability of the process. The larger the index, the less likely it is that any item will be outside the specs." </a:t>
            </a:r>
            <a:r>
              <a:rPr lang="en-US">
                <a:hlinkClick r:id="rId3"/>
              </a:rPr>
              <a:t>Neil </a:t>
            </a:r>
            <a:r>
              <a:rPr lang="en-US" err="1">
                <a:hlinkClick r:id="rId3"/>
              </a:rPr>
              <a:t>Polhemus</a:t>
            </a:r>
            <a:endParaRPr lang="en-US"/>
          </a:p>
          <a:p>
            <a:pPr eaLnBrk="1" hangingPunct="1"/>
            <a:r>
              <a:rPr lang="en-US"/>
              <a:t>The general rule of thumb states that if a </a:t>
            </a:r>
            <a:r>
              <a:rPr lang="en-US" err="1"/>
              <a:t>Cpk</a:t>
            </a:r>
            <a:r>
              <a:rPr lang="en-US"/>
              <a:t> value of a process is less than 1.33, then the process is incapable of producing a repeatable part." </a:t>
            </a:r>
            <a:r>
              <a:rPr lang="en-US">
                <a:hlinkClick r:id="rId4"/>
              </a:rPr>
              <a:t>Larry Seibel</a:t>
            </a:r>
            <a:endParaRPr lang="en-US">
              <a:latin typeface="Arial" charset="0"/>
            </a:endParaRPr>
          </a:p>
          <a:p>
            <a:pPr eaLnBrk="1" hangingPunct="1"/>
            <a:r>
              <a:rPr lang="en-US">
                <a:latin typeface="Arial" charset="0"/>
              </a:rPr>
              <a:t>It is a measure of a supplier’s process capabilities in relation to the customer’s tolerance levels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83C39117-1E8E-4EB4-B370-515EBABA8CF8}" type="slidenum">
              <a:rPr lang="en-US" smtClean="0">
                <a:latin typeface="Arial" charset="0"/>
              </a:rPr>
              <a:pPr/>
              <a:t>23</a:t>
            </a:fld>
            <a:endParaRPr lang="en-US">
              <a:latin typeface="Arial" charset="0"/>
            </a:endParaRPr>
          </a:p>
        </p:txBody>
      </p:sp>
      <p:sp>
        <p:nvSpPr>
          <p:cNvPr id="291843" name="Rectangle 2"/>
          <p:cNvSpPr>
            <a:spLocks noGrp="1" noRot="1" noChangeAspect="1" noChangeArrowheads="1" noTextEdit="1"/>
          </p:cNvSpPr>
          <p:nvPr>
            <p:ph type="sldImg"/>
          </p:nvPr>
        </p:nvSpPr>
        <p:spPr>
          <a:xfrm>
            <a:off x="1165225" y="692150"/>
            <a:ext cx="4621213" cy="3465513"/>
          </a:xfrm>
          <a:ln/>
        </p:spPr>
      </p:sp>
      <p:sp>
        <p:nvSpPr>
          <p:cNvPr id="291844"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SMART – Specific, Measureable, Attainable, Realistic, Timely</a:t>
            </a:r>
          </a:p>
          <a:p>
            <a:pPr eaLnBrk="1" hangingPunct="1"/>
            <a:endParaRPr lang="en-US">
              <a:latin typeface="Arial" charset="0"/>
            </a:endParaRPr>
          </a:p>
          <a:p>
            <a:pPr eaLnBrk="1" hangingPunct="1"/>
            <a:r>
              <a:rPr lang="en-US">
                <a:latin typeface="Arial" charset="0"/>
              </a:rPr>
              <a:t>Explain</a:t>
            </a:r>
            <a:r>
              <a:rPr lang="en-US" baseline="0">
                <a:latin typeface="Arial" charset="0"/>
              </a:rPr>
              <a:t> how KPIs would translate into CRBEST</a:t>
            </a:r>
            <a:endParaRPr 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24</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1156145" lvl="2" indent="-231229">
              <a:spcBef>
                <a:spcPct val="35000"/>
              </a:spcBef>
              <a:buClr>
                <a:schemeClr val="tx2"/>
              </a:buClr>
              <a:buSzPct val="100000"/>
              <a:buFont typeface="Wingdings" pitchFamily="2" charset="2"/>
              <a:buChar char="§"/>
            </a:pPr>
            <a:r>
              <a:rPr lang="en-US" sz="1600" i="1">
                <a:solidFill>
                  <a:schemeClr val="tx2"/>
                </a:solidFill>
                <a:latin typeface="Tahoma" pitchFamily="34" charset="0"/>
              </a:rPr>
              <a:t>Tier 1 contracts</a:t>
            </a:r>
            <a:r>
              <a:rPr lang="en-US" sz="1600">
                <a:solidFill>
                  <a:schemeClr val="tx2"/>
                </a:solidFill>
                <a:latin typeface="Tahoma" pitchFamily="34" charset="0"/>
              </a:rPr>
              <a:t>: Additional roles and responsibilities may be added (e.g. Supplier Relationship Manager, Contract Engineer) to assist the Contract Owner and Contract Holder in managing the performance of the contract and the relationship with the supplier(s).</a:t>
            </a:r>
          </a:p>
          <a:p>
            <a:pPr marL="1156145" lvl="2" indent="-231229">
              <a:spcBef>
                <a:spcPct val="35000"/>
              </a:spcBef>
              <a:buClr>
                <a:schemeClr val="tx2"/>
              </a:buClr>
              <a:buSzPct val="100000"/>
              <a:buFont typeface="Wingdings" pitchFamily="2" charset="2"/>
              <a:buChar char="§"/>
            </a:pPr>
            <a:r>
              <a:rPr lang="en-US" sz="1600" i="1">
                <a:solidFill>
                  <a:schemeClr val="tx2"/>
                </a:solidFill>
                <a:latin typeface="Tahoma" pitchFamily="34" charset="0"/>
              </a:rPr>
              <a:t>Tier 2 contracts</a:t>
            </a:r>
            <a:r>
              <a:rPr lang="en-US" sz="1600">
                <a:solidFill>
                  <a:schemeClr val="tx2"/>
                </a:solidFill>
                <a:latin typeface="Tahoma" pitchFamily="34" charset="0"/>
              </a:rPr>
              <a:t>: One person may assume multiple roles (i.e. Contract Owner, Contract Holder and Company Site Representative) and may have fewer responsibilities than for Tier 1 contracts.</a:t>
            </a:r>
          </a:p>
          <a:p>
            <a:pPr marL="693687" lvl="1" indent="-231229">
              <a:spcBef>
                <a:spcPct val="35000"/>
              </a:spcBef>
              <a:buClr>
                <a:schemeClr val="tx2"/>
              </a:buClr>
              <a:buSzPct val="100000"/>
              <a:buFont typeface="Wingdings" pitchFamily="2" charset="2"/>
              <a:buChar char="Ø"/>
            </a:pPr>
            <a:r>
              <a:rPr lang="en-US">
                <a:solidFill>
                  <a:schemeClr val="tx2"/>
                </a:solidFill>
                <a:latin typeface="Tahoma" pitchFamily="34" charset="0"/>
              </a:rPr>
              <a:t>Developing a Contract Management Plan:</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A structured approach to involve all relevant stakeholders in the management of the contract.  This will determine the path and degree of success in achieving the contract objectives.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A Contract Management Plan is an aid for communication and decision-making, defining opportunities and risks, and developing answers to classic questions including: What? Why? Who? When? Where? How? </a:t>
            </a:r>
          </a:p>
          <a:p>
            <a:pPr marL="1156145" lvl="2" indent="-231229">
              <a:spcBef>
                <a:spcPct val="35000"/>
              </a:spcBef>
              <a:buClr>
                <a:schemeClr val="tx2"/>
              </a:buClr>
              <a:buSzPct val="100000"/>
              <a:buFont typeface="Wingdings" pitchFamily="2" charset="2"/>
              <a:buChar char="§"/>
            </a:pPr>
            <a:endParaRPr lang="en-US" sz="1600">
              <a:solidFill>
                <a:schemeClr val="tx2"/>
              </a:solidFill>
              <a:latin typeface="Tahoma" pitchFamily="34" charset="0"/>
            </a:endParaRPr>
          </a:p>
          <a:p>
            <a:pPr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team if</a:t>
            </a:r>
            <a:r>
              <a:rPr lang="en-US" baseline="0"/>
              <a:t> anyone uses a contract management plan. If someone does ask them to share how they use it and the outcomes. If no one does have a discussion about what should be in one.</a:t>
            </a:r>
          </a:p>
          <a:p>
            <a:r>
              <a:rPr lang="en-US" baseline="0"/>
              <a:t>Before going to the next slide to talk about the relationship strategy – take a category like drill bits/Maintenance service and go through a </a:t>
            </a:r>
            <a:r>
              <a:rPr lang="en-US" baseline="0" err="1"/>
              <a:t>Kraljic</a:t>
            </a:r>
            <a:r>
              <a:rPr lang="en-US" baseline="0"/>
              <a:t> exercise (with or without the excel spreadsheet). Ask questions like how would they classify spend, risk, number of suppliers, lead time, standard vs. custom. What would the impact be if parts were not available? Then ask them to think about pencils. What are the contrasts?</a:t>
            </a:r>
            <a:endParaRPr lang="en-US"/>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25</a:t>
            </a:fld>
            <a:endParaRPr lang="en-US"/>
          </a:p>
        </p:txBody>
      </p:sp>
    </p:spTree>
    <p:extLst>
      <p:ext uri="{BB962C8B-B14F-4D97-AF65-F5344CB8AC3E}">
        <p14:creationId xmlns:p14="http://schemas.microsoft.com/office/powerpoint/2010/main" val="1551489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D9B2954A-7A4D-4382-9127-D2CE2A21BA44}" type="slidenum">
              <a:rPr lang="en-US" smtClean="0">
                <a:latin typeface="Arial" charset="0"/>
              </a:rPr>
              <a:pPr/>
              <a:t>26</a:t>
            </a:fld>
            <a:endParaRPr lang="en-US">
              <a:latin typeface="Arial" charset="0"/>
            </a:endParaRPr>
          </a:p>
        </p:txBody>
      </p:sp>
      <p:sp>
        <p:nvSpPr>
          <p:cNvPr id="294915" name="Rectangle 2"/>
          <p:cNvSpPr>
            <a:spLocks noGrp="1" noRot="1" noChangeAspect="1" noChangeArrowheads="1" noTextEdit="1"/>
          </p:cNvSpPr>
          <p:nvPr>
            <p:ph type="sldImg"/>
          </p:nvPr>
        </p:nvSpPr>
        <p:spPr>
          <a:xfrm>
            <a:off x="1165225" y="692150"/>
            <a:ext cx="4621213" cy="3465513"/>
          </a:xfrm>
          <a:ln/>
        </p:spPr>
      </p:sp>
      <p:sp>
        <p:nvSpPr>
          <p:cNvPr id="294916"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DDCEBBEF-0B33-41C8-893A-A13F4848E290}" type="slidenum">
              <a:rPr lang="en-US" smtClean="0">
                <a:latin typeface="Arial" charset="0"/>
              </a:rPr>
              <a:pPr/>
              <a:t>27</a:t>
            </a:fld>
            <a:endParaRPr lang="en-US">
              <a:latin typeface="Arial" charset="0"/>
            </a:endParaRPr>
          </a:p>
        </p:txBody>
      </p:sp>
      <p:sp>
        <p:nvSpPr>
          <p:cNvPr id="295939" name="Rectangle 2"/>
          <p:cNvSpPr>
            <a:spLocks noGrp="1" noRot="1" noChangeAspect="1" noChangeArrowheads="1" noTextEdit="1"/>
          </p:cNvSpPr>
          <p:nvPr>
            <p:ph type="sldImg"/>
          </p:nvPr>
        </p:nvSpPr>
        <p:spPr>
          <a:xfrm>
            <a:off x="1165225" y="692150"/>
            <a:ext cx="4621213" cy="3465513"/>
          </a:xfrm>
          <a:ln/>
        </p:spPr>
      </p:sp>
      <p:sp>
        <p:nvSpPr>
          <p:cNvPr id="295940"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Partner – Harley Davidson CEO allocates 60 days per year for supplier visits.  Freeport</a:t>
            </a:r>
            <a:r>
              <a:rPr lang="en-US" baseline="0">
                <a:latin typeface="Arial" charset="0"/>
              </a:rPr>
              <a:t> </a:t>
            </a:r>
            <a:r>
              <a:rPr lang="en-US" baseline="0" err="1">
                <a:latin typeface="Arial" charset="0"/>
              </a:rPr>
              <a:t>McMoRan</a:t>
            </a:r>
            <a:r>
              <a:rPr lang="en-US" baseline="0">
                <a:latin typeface="Arial" charset="0"/>
              </a:rPr>
              <a:t> regularly visits suppliers and spends a lot of time inviting the suppliers to events. </a:t>
            </a:r>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895C536E-72F5-436B-B832-E1237DB02811}" type="slidenum">
              <a:rPr lang="en-US" smtClean="0">
                <a:latin typeface="Arial" charset="0"/>
              </a:rPr>
              <a:pPr/>
              <a:t>28</a:t>
            </a:fld>
            <a:endParaRPr lang="en-US">
              <a:latin typeface="Arial" charset="0"/>
            </a:endParaRPr>
          </a:p>
        </p:txBody>
      </p:sp>
      <p:sp>
        <p:nvSpPr>
          <p:cNvPr id="296963" name="Rectangle 2"/>
          <p:cNvSpPr>
            <a:spLocks noGrp="1" noRot="1" noChangeAspect="1" noChangeArrowheads="1" noTextEdit="1"/>
          </p:cNvSpPr>
          <p:nvPr>
            <p:ph type="sldImg"/>
          </p:nvPr>
        </p:nvSpPr>
        <p:spPr>
          <a:xfrm>
            <a:off x="1165225" y="692150"/>
            <a:ext cx="4621213" cy="3465513"/>
          </a:xfrm>
          <a:ln/>
        </p:spPr>
      </p:sp>
      <p:sp>
        <p:nvSpPr>
          <p:cNvPr id="29696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1EE23013-602D-4FDC-A139-47802B429255}" type="slidenum">
              <a:rPr lang="en-US" smtClean="0">
                <a:latin typeface="Arial" charset="0"/>
              </a:rPr>
              <a:pPr/>
              <a:t>29</a:t>
            </a:fld>
            <a:endParaRPr lang="en-US">
              <a:latin typeface="Arial" charset="0"/>
            </a:endParaRPr>
          </a:p>
        </p:txBody>
      </p:sp>
      <p:sp>
        <p:nvSpPr>
          <p:cNvPr id="293891" name="Rectangle 2"/>
          <p:cNvSpPr>
            <a:spLocks noGrp="1" noRot="1" noChangeAspect="1" noChangeArrowheads="1" noTextEdit="1"/>
          </p:cNvSpPr>
          <p:nvPr>
            <p:ph type="sldImg"/>
          </p:nvPr>
        </p:nvSpPr>
        <p:spPr>
          <a:xfrm>
            <a:off x="1165225" y="692150"/>
            <a:ext cx="4621213" cy="3465513"/>
          </a:xfrm>
          <a:ln/>
        </p:spPr>
      </p:sp>
      <p:sp>
        <p:nvSpPr>
          <p:cNvPr id="293892" name="Rectangle 3"/>
          <p:cNvSpPr>
            <a:spLocks noGrp="1" noChangeArrowheads="1"/>
          </p:cNvSpPr>
          <p:nvPr>
            <p:ph type="body" idx="1"/>
          </p:nvPr>
        </p:nvSpPr>
        <p:spPr>
          <a:xfrm>
            <a:off x="925069" y="4387136"/>
            <a:ext cx="5099939" cy="4156234"/>
          </a:xfrm>
          <a:noFill/>
          <a:ln/>
        </p:spPr>
        <p:txBody>
          <a:bodyPr/>
          <a:lstStyle/>
          <a:p>
            <a:pPr eaLnBrk="1" hangingPunct="1"/>
            <a:r>
              <a:rPr lang="en-US">
                <a:latin typeface="Arial" charset="0"/>
              </a:rPr>
              <a:t>Focus on the Blue Ladder and talk about the Harley Davidson Story. This is a company with</a:t>
            </a:r>
            <a:r>
              <a:rPr lang="en-US" baseline="0">
                <a:latin typeface="Arial" charset="0"/>
              </a:rPr>
              <a:t> such brand equity that people tattoo the company logo on their body. Harley sets objectives and involves suppliers from the get go so that they do make mistakes. FYI – Honda and Toyota hate cost savings and prefer cost avoidance – cost savings mean that they were not doing things in an optimal manner.</a:t>
            </a:r>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Emphasize the fact that a contract should run like a well-oiled machine. We want no hiccups – supply must we assured at all times in the most competitive manner. With a great contract management process we should always be ahead of the curve. </a:t>
            </a:r>
            <a:r>
              <a:rPr lang="en-US"/>
              <a:t>Ask</a:t>
            </a:r>
            <a:r>
              <a:rPr lang="en-US" baseline="0"/>
              <a:t> participants to help list out their thoughts of what good contract management is and what are common problems that are observed. 5-7min exercise.</a:t>
            </a:r>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3</a:t>
            </a:fld>
            <a:endParaRPr lang="en-US"/>
          </a:p>
        </p:txBody>
      </p:sp>
    </p:spTree>
    <p:extLst>
      <p:ext uri="{BB962C8B-B14F-4D97-AF65-F5344CB8AC3E}">
        <p14:creationId xmlns:p14="http://schemas.microsoft.com/office/powerpoint/2010/main" val="850905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6BB77DDB-C72A-44BD-A0F7-B5BA5EB4D659}" type="slidenum">
              <a:rPr lang="en-US" smtClean="0">
                <a:latin typeface="Arial" charset="0"/>
              </a:rPr>
              <a:pPr/>
              <a:t>30</a:t>
            </a:fld>
            <a:endParaRPr lang="en-US">
              <a:latin typeface="Arial" charset="0"/>
            </a:endParaRPr>
          </a:p>
        </p:txBody>
      </p:sp>
      <p:sp>
        <p:nvSpPr>
          <p:cNvPr id="297987" name="Rectangle 2"/>
          <p:cNvSpPr>
            <a:spLocks noGrp="1" noRot="1" noChangeAspect="1" noChangeArrowheads="1" noTextEdit="1"/>
          </p:cNvSpPr>
          <p:nvPr>
            <p:ph type="sldImg"/>
          </p:nvPr>
        </p:nvSpPr>
        <p:spPr>
          <a:xfrm>
            <a:off x="1165225" y="692150"/>
            <a:ext cx="4621213" cy="3465513"/>
          </a:xfrm>
          <a:ln/>
        </p:spPr>
      </p:sp>
      <p:sp>
        <p:nvSpPr>
          <p:cNvPr id="297988"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7032AAE-88D3-4F11-B4DE-20452710A2E7}" type="slidenum">
              <a:rPr lang="en-US" smtClean="0">
                <a:latin typeface="Arial" charset="0"/>
              </a:rPr>
              <a:pPr/>
              <a:t>31</a:t>
            </a:fld>
            <a:endParaRPr lang="en-US">
              <a:latin typeface="Arial" charset="0"/>
            </a:endParaRPr>
          </a:p>
        </p:txBody>
      </p:sp>
      <p:sp>
        <p:nvSpPr>
          <p:cNvPr id="287747" name="Rectangle 2"/>
          <p:cNvSpPr>
            <a:spLocks noGrp="1" noRot="1" noChangeAspect="1" noChangeArrowheads="1" noTextEdit="1"/>
          </p:cNvSpPr>
          <p:nvPr>
            <p:ph type="sldImg"/>
          </p:nvPr>
        </p:nvSpPr>
        <p:spPr>
          <a:xfrm>
            <a:off x="1165225" y="692150"/>
            <a:ext cx="4621213" cy="3465513"/>
          </a:xfrm>
          <a:ln/>
        </p:spPr>
      </p:sp>
      <p:sp>
        <p:nvSpPr>
          <p:cNvPr id="287748"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32</a:t>
            </a:fld>
            <a:endParaRPr lang="en-US"/>
          </a:p>
        </p:txBody>
      </p:sp>
    </p:spTree>
    <p:extLst>
      <p:ext uri="{BB962C8B-B14F-4D97-AF65-F5344CB8AC3E}">
        <p14:creationId xmlns:p14="http://schemas.microsoft.com/office/powerpoint/2010/main" val="203443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7032AAE-88D3-4F11-B4DE-20452710A2E7}" type="slidenum">
              <a:rPr lang="en-US" smtClean="0">
                <a:latin typeface="Arial" charset="0"/>
              </a:rPr>
              <a:pPr/>
              <a:t>33</a:t>
            </a:fld>
            <a:endParaRPr lang="en-US">
              <a:latin typeface="Arial" charset="0"/>
            </a:endParaRPr>
          </a:p>
        </p:txBody>
      </p:sp>
      <p:sp>
        <p:nvSpPr>
          <p:cNvPr id="287747" name="Rectangle 2"/>
          <p:cNvSpPr>
            <a:spLocks noGrp="1" noRot="1" noChangeAspect="1" noChangeArrowheads="1" noTextEdit="1"/>
          </p:cNvSpPr>
          <p:nvPr>
            <p:ph type="sldImg"/>
          </p:nvPr>
        </p:nvSpPr>
        <p:spPr>
          <a:xfrm>
            <a:off x="1165225" y="692150"/>
            <a:ext cx="4621213" cy="3465513"/>
          </a:xfrm>
          <a:ln/>
        </p:spPr>
      </p:sp>
      <p:sp>
        <p:nvSpPr>
          <p:cNvPr id="287748"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34</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35</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231229" indent="-231229">
              <a:spcBef>
                <a:spcPct val="35000"/>
              </a:spcBef>
              <a:buClr>
                <a:srgbClr val="333333"/>
              </a:buClr>
              <a:buSzPct val="95000"/>
            </a:pPr>
            <a:endParaRPr lang="en-US" sz="1600">
              <a:solidFill>
                <a:schemeClr val="tx2"/>
              </a:solidFill>
              <a:latin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36</a:t>
            </a:fld>
            <a:endParaRPr lang="en-US"/>
          </a:p>
        </p:txBody>
      </p:sp>
    </p:spTree>
    <p:extLst>
      <p:ext uri="{BB962C8B-B14F-4D97-AF65-F5344CB8AC3E}">
        <p14:creationId xmlns:p14="http://schemas.microsoft.com/office/powerpoint/2010/main" val="2413945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37</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231229" indent="-231229">
              <a:spcBef>
                <a:spcPct val="35000"/>
              </a:spcBef>
              <a:buClr>
                <a:srgbClr val="333333"/>
              </a:buClr>
              <a:buSzPct val="95000"/>
            </a:pPr>
            <a:r>
              <a:rPr lang="en-US" sz="1600" b="1" u="sng">
                <a:solidFill>
                  <a:schemeClr val="tx2"/>
                </a:solidFill>
                <a:latin typeface="Tahoma" pitchFamily="34" charset="0"/>
              </a:rPr>
              <a:t>Points to consider</a:t>
            </a:r>
          </a:p>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Contract Compliance Reviews should be conducted from time to time to provide an in-depth investigation into the practical implementation and execution of a contract. Its purpose is to determine whether the contract objectives are being realized and to ensure and acknowledge continuous performance improvement and share contract management-related improvement opportunities.</a:t>
            </a:r>
          </a:p>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Verify that the company is delivering on its commitments to the supplier. In order to have effective Business Process Reviews and Contract Compliance Reviews it is essential that the supplier and company have a trust based relationship whereby the supplier is encouraged and deems it appropriate to openly advise company of non-compliance in any aspect of the contract.</a:t>
            </a:r>
          </a:p>
          <a:p>
            <a:pPr eaLnBrk="1" hangingPunct="1"/>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494F3E30-E83E-4B86-8E35-AC8C156BAC38}" type="slidenum">
              <a:rPr lang="en-US" smtClean="0">
                <a:latin typeface="Arial" charset="0"/>
              </a:rPr>
              <a:pPr/>
              <a:t>38</a:t>
            </a:fld>
            <a:endParaRPr lang="en-US">
              <a:latin typeface="Arial" charset="0"/>
            </a:endParaRPr>
          </a:p>
        </p:txBody>
      </p:sp>
      <p:sp>
        <p:nvSpPr>
          <p:cNvPr id="230403" name="Rectangle 2"/>
          <p:cNvSpPr>
            <a:spLocks noGrp="1" noRot="1" noChangeAspect="1" noChangeArrowheads="1" noTextEdit="1"/>
          </p:cNvSpPr>
          <p:nvPr>
            <p:ph type="sldImg"/>
          </p:nvPr>
        </p:nvSpPr>
        <p:spPr>
          <a:xfrm>
            <a:off x="1173163" y="687388"/>
            <a:ext cx="4606925" cy="3454400"/>
          </a:xfrm>
          <a:ln/>
        </p:spPr>
      </p:sp>
      <p:sp>
        <p:nvSpPr>
          <p:cNvPr id="230404" name="Rectangle 3"/>
          <p:cNvSpPr>
            <a:spLocks noGrp="1" noChangeArrowheads="1"/>
          </p:cNvSpPr>
          <p:nvPr>
            <p:ph type="body" idx="1"/>
          </p:nvPr>
        </p:nvSpPr>
        <p:spPr>
          <a:xfrm>
            <a:off x="926677" y="4369498"/>
            <a:ext cx="5096722" cy="4141802"/>
          </a:xfrm>
          <a:noFill/>
          <a:ln/>
        </p:spPr>
        <p:txBody>
          <a:bodyPr lIns="92809" tIns="46405" rIns="92809" bIns="46405"/>
          <a:lstStyle/>
          <a:p>
            <a:pPr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39</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If not already done prior to and during negotiation, the agreed contract pricing should be decomposed into its cost elements and this cost breakdown should be mutually agreed between the company and the supplier, soon after the contract is effective. This will set a fair and reasonable structure for all future contract pricing discussions and adjustments.</a:t>
            </a:r>
          </a:p>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The Price Discipline model should also be used to develop and measure value improvement ideas (AIM&amp;DRIVE Cost Challenge), via the identification and tracking of the key cost drivers.</a:t>
            </a:r>
          </a:p>
          <a:p>
            <a:pPr marL="693687" lvl="1" indent="-231229">
              <a:spcBef>
                <a:spcPct val="35000"/>
              </a:spcBef>
              <a:buClr>
                <a:schemeClr val="tx2"/>
              </a:buClr>
              <a:buSzPct val="100000"/>
              <a:buFont typeface="Wingdings" pitchFamily="2" charset="2"/>
              <a:buChar char="Ø"/>
            </a:pPr>
            <a:endParaRPr lang="en-US" sz="1600">
              <a:latin typeface="Tahoma" pitchFamily="34" charset="0"/>
            </a:endParaRPr>
          </a:p>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how Nokia’s specifications asked for 10K cycles of performance from the cell phone charger. What is appropriate? Share</a:t>
            </a:r>
            <a:r>
              <a:rPr lang="en-US" baseline="0"/>
              <a:t> Freeport’s need to understand the costs of heavy equipment – supplier asked them to lock demand so they could procure raw materials. </a:t>
            </a:r>
            <a:r>
              <a:rPr lang="en-US"/>
              <a:t>To enable a competitive</a:t>
            </a:r>
            <a:r>
              <a:rPr lang="en-US" baseline="0"/>
              <a:t> advantage it is critical to ensure that the supplier understands the need so that they can think of ways to create an advantage. Just like a relationship – good communications are essential.</a:t>
            </a:r>
            <a:endParaRPr lang="en-US"/>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4</a:t>
            </a:fld>
            <a:endParaRPr lang="en-US"/>
          </a:p>
        </p:txBody>
      </p:sp>
    </p:spTree>
    <p:extLst>
      <p:ext uri="{BB962C8B-B14F-4D97-AF65-F5344CB8AC3E}">
        <p14:creationId xmlns:p14="http://schemas.microsoft.com/office/powerpoint/2010/main" val="267729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40</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The Price Discipline model should also be used to develop and measure value improvement ideas (AIM&amp;DRIVE Cost Challenge), via the identification and tracking of the key cost drivers.</a:t>
            </a:r>
          </a:p>
          <a:p>
            <a:pPr marL="693687" lvl="1" indent="-231229">
              <a:spcBef>
                <a:spcPct val="35000"/>
              </a:spcBef>
              <a:buClr>
                <a:schemeClr val="tx2"/>
              </a:buClr>
              <a:buSzPct val="100000"/>
              <a:buFont typeface="Wingdings" pitchFamily="2" charset="2"/>
              <a:buChar char="Ø"/>
            </a:pPr>
            <a:endParaRPr lang="en-US" sz="1600">
              <a:latin typeface="Tahoma" pitchFamily="34" charset="0"/>
            </a:endParaRPr>
          </a:p>
          <a:p>
            <a:pPr eaLnBrk="1" hangingPunct="1"/>
            <a:endParaRPr 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41</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42</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43</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It is often well worth starting the Value Improvement Program internally (refer to step ‘Develop Strategy’), and understand and manage the internal key cost and value drivers before inviting a supplier to participate in the program </a:t>
            </a:r>
          </a:p>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Use the AIM&amp;DRIVE process, along with the TCO and Price Discipline models, as tools to develop and measure value improvement ideas</a:t>
            </a:r>
          </a:p>
          <a:p>
            <a:pPr marL="693687" lvl="1" indent="-231229">
              <a:spcBef>
                <a:spcPct val="35000"/>
              </a:spcBef>
              <a:buClr>
                <a:schemeClr val="tx2"/>
              </a:buClr>
              <a:buSzPct val="100000"/>
              <a:buFont typeface="Wingdings" pitchFamily="2" charset="2"/>
              <a:buChar char="Ø"/>
            </a:pPr>
            <a:r>
              <a:rPr lang="en-US" sz="1600" b="1">
                <a:solidFill>
                  <a:schemeClr val="tx2"/>
                </a:solidFill>
                <a:latin typeface="Tahoma" pitchFamily="34" charset="0"/>
              </a:rPr>
              <a:t>Specification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Challenge local Standards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Standardize</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Find Substitutes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Change Product Specifications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Design to Cost</a:t>
            </a:r>
          </a:p>
          <a:p>
            <a:pPr marL="693687" lvl="1" indent="-231229">
              <a:spcBef>
                <a:spcPct val="35000"/>
              </a:spcBef>
              <a:buClr>
                <a:schemeClr val="tx2"/>
              </a:buClr>
              <a:buSzPct val="100000"/>
              <a:buFont typeface="Wingdings" pitchFamily="2" charset="2"/>
              <a:buChar char="Ø"/>
            </a:pPr>
            <a:r>
              <a:rPr lang="en-US" sz="1600" b="1">
                <a:solidFill>
                  <a:schemeClr val="tx2"/>
                </a:solidFill>
                <a:latin typeface="Tahoma" pitchFamily="34" charset="0"/>
              </a:rPr>
              <a:t>Demand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Improvement Opportunities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Review Needs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Reduce Inventory</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Demand Management</a:t>
            </a:r>
          </a:p>
          <a:p>
            <a:pPr marL="693687" lvl="1" indent="-231229">
              <a:spcBef>
                <a:spcPct val="35000"/>
              </a:spcBef>
              <a:buClr>
                <a:schemeClr val="tx2"/>
              </a:buClr>
              <a:buSzPct val="100000"/>
              <a:buFont typeface="Wingdings" pitchFamily="2" charset="2"/>
              <a:buChar char="Ø"/>
            </a:pPr>
            <a:r>
              <a:rPr lang="en-US" sz="1600" b="1">
                <a:solidFill>
                  <a:schemeClr val="tx2"/>
                </a:solidFill>
                <a:latin typeface="Tahoma" pitchFamily="34" charset="0"/>
              </a:rPr>
              <a:t>Price</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Control &amp; Analysis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Change Supplier Structure</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Renegotiate Contracts</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Bundle</a:t>
            </a:r>
          </a:p>
          <a:p>
            <a:pPr marL="693687" lvl="1" indent="-231229">
              <a:spcBef>
                <a:spcPct val="35000"/>
              </a:spcBef>
              <a:buClr>
                <a:schemeClr val="tx2"/>
              </a:buClr>
              <a:buSzPct val="100000"/>
              <a:buFont typeface="Wingdings" pitchFamily="2" charset="2"/>
              <a:buChar char="Ø"/>
            </a:pPr>
            <a:endParaRPr lang="en-US" sz="1600">
              <a:solidFill>
                <a:schemeClr val="tx2"/>
              </a:solidFill>
              <a:latin typeface="Tahoma" pitchFamily="34" charset="0"/>
            </a:endParaRPr>
          </a:p>
          <a:p>
            <a:pPr marL="693687" lvl="1" indent="-231229">
              <a:spcBef>
                <a:spcPct val="35000"/>
              </a:spcBef>
              <a:buClr>
                <a:schemeClr val="tx2"/>
              </a:buClr>
              <a:buSzPct val="100000"/>
              <a:buFont typeface="Wingdings" pitchFamily="2" charset="2"/>
              <a:buChar char="Ø"/>
            </a:pPr>
            <a:endParaRPr lang="en-US" sz="1600">
              <a:solidFill>
                <a:schemeClr val="tx2"/>
              </a:solidFill>
              <a:latin typeface="Tahoma" pitchFamily="34" charset="0"/>
            </a:endParaRPr>
          </a:p>
          <a:p>
            <a:pPr eaLnBrk="1" hangingPunct="1"/>
            <a:endParaRPr 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44</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693687" lvl="1" indent="-231229">
              <a:spcBef>
                <a:spcPct val="35000"/>
              </a:spcBef>
              <a:buClr>
                <a:schemeClr val="tx2"/>
              </a:buClr>
              <a:buSzPct val="100000"/>
              <a:buFont typeface="Wingdings" pitchFamily="2" charset="2"/>
              <a:buChar char="Ø"/>
            </a:pPr>
            <a:endParaRPr lang="en-US" sz="1600">
              <a:solidFill>
                <a:schemeClr val="tx2"/>
              </a:solidFill>
              <a:latin typeface="Tahoma" pitchFamily="34" charset="0"/>
            </a:endParaRPr>
          </a:p>
          <a:p>
            <a:pPr marL="693687" lvl="1" indent="-231229">
              <a:spcBef>
                <a:spcPct val="35000"/>
              </a:spcBef>
              <a:buClr>
                <a:schemeClr val="tx2"/>
              </a:buClr>
              <a:buSzPct val="100000"/>
              <a:buFont typeface="Wingdings" pitchFamily="2" charset="2"/>
              <a:buChar char="Ø"/>
            </a:pPr>
            <a:endParaRPr lang="en-US" sz="1600">
              <a:solidFill>
                <a:schemeClr val="tx2"/>
              </a:solidFill>
              <a:latin typeface="Tahoma" pitchFamily="34" charset="0"/>
            </a:endParaRPr>
          </a:p>
          <a:p>
            <a:pPr eaLnBrk="1" hangingPunct="1"/>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45</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46</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7032AAE-88D3-4F11-B4DE-20452710A2E7}" type="slidenum">
              <a:rPr lang="en-US" smtClean="0">
                <a:latin typeface="Arial" charset="0"/>
              </a:rPr>
              <a:pPr/>
              <a:t>47</a:t>
            </a:fld>
            <a:endParaRPr lang="en-US">
              <a:latin typeface="Arial" charset="0"/>
            </a:endParaRPr>
          </a:p>
        </p:txBody>
      </p:sp>
      <p:sp>
        <p:nvSpPr>
          <p:cNvPr id="287747" name="Rectangle 2"/>
          <p:cNvSpPr>
            <a:spLocks noGrp="1" noRot="1" noChangeAspect="1" noChangeArrowheads="1" noTextEdit="1"/>
          </p:cNvSpPr>
          <p:nvPr>
            <p:ph type="sldImg"/>
          </p:nvPr>
        </p:nvSpPr>
        <p:spPr>
          <a:xfrm>
            <a:off x="1165225" y="692150"/>
            <a:ext cx="4621213" cy="3465513"/>
          </a:xfrm>
          <a:ln/>
        </p:spPr>
      </p:sp>
      <p:sp>
        <p:nvSpPr>
          <p:cNvPr id="287748"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48</a:t>
            </a:fld>
            <a:endParaRPr lang="en-US"/>
          </a:p>
        </p:txBody>
      </p:sp>
    </p:spTree>
    <p:extLst>
      <p:ext uri="{BB962C8B-B14F-4D97-AF65-F5344CB8AC3E}">
        <p14:creationId xmlns:p14="http://schemas.microsoft.com/office/powerpoint/2010/main" val="2896438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7032AAE-88D3-4F11-B4DE-20452710A2E7}" type="slidenum">
              <a:rPr lang="en-US" smtClean="0">
                <a:latin typeface="Arial" charset="0"/>
              </a:rPr>
              <a:pPr/>
              <a:t>49</a:t>
            </a:fld>
            <a:endParaRPr lang="en-US">
              <a:latin typeface="Arial" charset="0"/>
            </a:endParaRPr>
          </a:p>
        </p:txBody>
      </p:sp>
      <p:sp>
        <p:nvSpPr>
          <p:cNvPr id="287747" name="Rectangle 2"/>
          <p:cNvSpPr>
            <a:spLocks noGrp="1" noRot="1" noChangeAspect="1" noChangeArrowheads="1" noTextEdit="1"/>
          </p:cNvSpPr>
          <p:nvPr>
            <p:ph type="sldImg"/>
          </p:nvPr>
        </p:nvSpPr>
        <p:spPr>
          <a:xfrm>
            <a:off x="1165225" y="692150"/>
            <a:ext cx="4621213" cy="3465513"/>
          </a:xfrm>
          <a:ln/>
        </p:spPr>
      </p:sp>
      <p:sp>
        <p:nvSpPr>
          <p:cNvPr id="287748"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5</a:t>
            </a:fld>
            <a:endParaRPr lang="en-US"/>
          </a:p>
        </p:txBody>
      </p:sp>
    </p:spTree>
    <p:extLst>
      <p:ext uri="{BB962C8B-B14F-4D97-AF65-F5344CB8AC3E}">
        <p14:creationId xmlns:p14="http://schemas.microsoft.com/office/powerpoint/2010/main" val="2413945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50</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In advance of the expiry of a contract, one should decide whether the contract should be allowed to expire or whether a new sourcing strategy is required. If the decision is taken to develop a new sourcing strategy, the likely cost of change should be factored into the strategy. The contract terms and conditions plus all relevant records should be reviewed to ensure that the company fully understands the implications of the contract expiry/termination.</a:t>
            </a:r>
          </a:p>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Typical requirements of a contract close out process are: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complete and verify delivery of goods &amp; services;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confirm technical and financial completion;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complete and verify handover of work, spare parts or surplus materials;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dispose of surplus material;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release of warranties;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cut-off date for honoring third party invoices;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final invoice from supplier;  </a:t>
            </a:r>
          </a:p>
          <a:p>
            <a:pPr marL="1156145" lvl="2"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settlement of claims</a:t>
            </a:r>
          </a:p>
          <a:p>
            <a:pPr eaLnBrk="1" hangingPunct="1"/>
            <a:endParaRPr 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51</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52</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8089F844-D4D6-4CE1-A652-1EF4BC7CC9F9}" type="slidenum">
              <a:rPr lang="en-US" smtClean="0">
                <a:latin typeface="Arial" charset="0"/>
              </a:rPr>
              <a:pPr/>
              <a:t>53</a:t>
            </a:fld>
            <a:endParaRPr lang="en-US">
              <a:latin typeface="Arial" charset="0"/>
            </a:endParaRPr>
          </a:p>
        </p:txBody>
      </p:sp>
      <p:sp>
        <p:nvSpPr>
          <p:cNvPr id="281603" name="Rectangle 2"/>
          <p:cNvSpPr>
            <a:spLocks noGrp="1" noRot="1" noChangeAspect="1" noChangeArrowheads="1" noTextEdit="1"/>
          </p:cNvSpPr>
          <p:nvPr>
            <p:ph type="sldImg"/>
          </p:nvPr>
        </p:nvSpPr>
        <p:spPr>
          <a:xfrm>
            <a:off x="1165225" y="692150"/>
            <a:ext cx="4621213" cy="3465513"/>
          </a:xfrm>
          <a:ln/>
        </p:spPr>
      </p:sp>
      <p:sp>
        <p:nvSpPr>
          <p:cNvPr id="281604" name="Rectangle 3"/>
          <p:cNvSpPr>
            <a:spLocks noGrp="1" noChangeArrowheads="1"/>
          </p:cNvSpPr>
          <p:nvPr>
            <p:ph type="body" idx="1"/>
          </p:nvPr>
        </p:nvSpPr>
        <p:spPr>
          <a:xfrm>
            <a:off x="925069" y="4387136"/>
            <a:ext cx="5099939" cy="4156234"/>
          </a:xfrm>
          <a:noFill/>
          <a:ln/>
        </p:spPr>
        <p:txBody>
          <a:bodyPr/>
          <a:lstStyle/>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The objective of this activity is to appraise supplier &amp; company performance, provide feedback and capture learning, which can be a reference to future work.</a:t>
            </a:r>
          </a:p>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Ideally, throughout the contract, supplier performance should be monitored against the Contract Management Plan and if applicable, Business Performance Reviews.</a:t>
            </a:r>
          </a:p>
          <a:p>
            <a:pPr marL="693687" lvl="1" indent="-231229">
              <a:spcBef>
                <a:spcPct val="35000"/>
              </a:spcBef>
              <a:buClr>
                <a:schemeClr val="tx2"/>
              </a:buClr>
              <a:buSzPct val="100000"/>
              <a:buFont typeface="Wingdings" pitchFamily="2" charset="2"/>
              <a:buChar char="Ø"/>
            </a:pPr>
            <a:r>
              <a:rPr lang="en-US" sz="1600">
                <a:solidFill>
                  <a:schemeClr val="tx2"/>
                </a:solidFill>
                <a:latin typeface="Tahoma" pitchFamily="34" charset="0"/>
              </a:rPr>
              <a:t>The final contract close out is the distillation of the regular monitoring process and the end of contract review. This may take the form of a close out meeting where all relevant stakeholders are present or simply in report format.</a:t>
            </a:r>
          </a:p>
          <a:p>
            <a:pPr eaLnBrk="1" hangingPunct="1"/>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p:spPr>
        <p:txBody>
          <a:bodyPr/>
          <a:lstStyle/>
          <a:p>
            <a:fld id="{27032AAE-88D3-4F11-B4DE-20452710A2E7}" type="slidenum">
              <a:rPr lang="en-US" smtClean="0">
                <a:latin typeface="Arial" charset="0"/>
              </a:rPr>
              <a:pPr/>
              <a:t>54</a:t>
            </a:fld>
            <a:endParaRPr lang="en-US">
              <a:latin typeface="Arial" charset="0"/>
            </a:endParaRPr>
          </a:p>
        </p:txBody>
      </p:sp>
      <p:sp>
        <p:nvSpPr>
          <p:cNvPr id="287747" name="Rectangle 2"/>
          <p:cNvSpPr>
            <a:spLocks noGrp="1" noRot="1" noChangeAspect="1" noChangeArrowheads="1" noTextEdit="1"/>
          </p:cNvSpPr>
          <p:nvPr>
            <p:ph type="sldImg"/>
          </p:nvPr>
        </p:nvSpPr>
        <p:spPr>
          <a:xfrm>
            <a:off x="1165225" y="692150"/>
            <a:ext cx="4621213" cy="3465513"/>
          </a:xfrm>
          <a:ln/>
        </p:spPr>
      </p:sp>
      <p:sp>
        <p:nvSpPr>
          <p:cNvPr id="287748" name="Rectangle 3"/>
          <p:cNvSpPr>
            <a:spLocks noGrp="1" noChangeArrowheads="1"/>
          </p:cNvSpPr>
          <p:nvPr>
            <p:ph type="body" idx="1"/>
          </p:nvPr>
        </p:nvSpPr>
        <p:spPr>
          <a:xfrm>
            <a:off x="925069" y="4387136"/>
            <a:ext cx="5099939" cy="4156234"/>
          </a:xfrm>
          <a:noFill/>
          <a:ln/>
        </p:spPr>
        <p:txBody>
          <a:bodyPr/>
          <a:lstStyle/>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us on</a:t>
            </a:r>
            <a:r>
              <a:rPr lang="en-US" baseline="0"/>
              <a:t> this journey it is important to understand/prioritize contracts. It is typical that many of the contracts are Tier 3 (e.g. 60% of all contracts). Our desire is to focus our limited resources on the most important ones (Tier 1) and then go down the chain. Contract segmentation helps to determine contract management requirements.</a:t>
            </a:r>
            <a:endParaRPr lang="en-US"/>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6</a:t>
            </a:fld>
            <a:endParaRPr lang="en-US"/>
          </a:p>
        </p:txBody>
      </p:sp>
    </p:spTree>
    <p:extLst>
      <p:ext uri="{BB962C8B-B14F-4D97-AF65-F5344CB8AC3E}">
        <p14:creationId xmlns:p14="http://schemas.microsoft.com/office/powerpoint/2010/main" val="48452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7</a:t>
            </a:fld>
            <a:endParaRPr lang="en-US"/>
          </a:p>
        </p:txBody>
      </p:sp>
    </p:spTree>
    <p:extLst>
      <p:ext uri="{BB962C8B-B14F-4D97-AF65-F5344CB8AC3E}">
        <p14:creationId xmlns:p14="http://schemas.microsoft.com/office/powerpoint/2010/main" val="30560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8</a:t>
            </a:fld>
            <a:endParaRPr lang="en-US"/>
          </a:p>
        </p:txBody>
      </p:sp>
    </p:spTree>
    <p:extLst>
      <p:ext uri="{BB962C8B-B14F-4D97-AF65-F5344CB8AC3E}">
        <p14:creationId xmlns:p14="http://schemas.microsoft.com/office/powerpoint/2010/main" val="193318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pPr>
              <a:defRPr/>
            </a:pPr>
            <a:fld id="{3C8CB755-98CE-452A-9B85-D41719AE5A0F}" type="slidenum">
              <a:rPr lang="en-US" smtClean="0"/>
              <a:pPr>
                <a:defRPr/>
              </a:pPr>
              <a:t>9</a:t>
            </a:fld>
            <a:endParaRPr lang="en-US"/>
          </a:p>
        </p:txBody>
      </p:sp>
    </p:spTree>
    <p:extLst>
      <p:ext uri="{BB962C8B-B14F-4D97-AF65-F5344CB8AC3E}">
        <p14:creationId xmlns:p14="http://schemas.microsoft.com/office/powerpoint/2010/main" val="142864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85396"/>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p:nvPr>
        </p:nvSpPr>
        <p:spPr>
          <a:xfrm>
            <a:off x="609600" y="1068388"/>
            <a:ext cx="7924800" cy="1143000"/>
          </a:xfrm>
        </p:spPr>
        <p:txBody>
          <a:bodyPr anchor="t"/>
          <a:lstStyle>
            <a:lvl1pPr>
              <a:lnSpc>
                <a:spcPct val="120000"/>
              </a:lnSpc>
              <a:defRPr sz="2500">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19063"/>
            <a:ext cx="2076450" cy="61293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9063"/>
            <a:ext cx="6076950" cy="61293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6096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9243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371600"/>
            <a:ext cx="39243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609600"/>
          </a:xfrm>
        </p:spPr>
        <p:txBody>
          <a:bodyPr/>
          <a:lstStyle/>
          <a:p>
            <a:r>
              <a:rPr lang="en-US"/>
              <a:t>Click to edit Master title style</a:t>
            </a:r>
          </a:p>
        </p:txBody>
      </p:sp>
      <p:sp>
        <p:nvSpPr>
          <p:cNvPr id="3" name="Table Placeholder 2"/>
          <p:cNvSpPr>
            <a:spLocks noGrp="1"/>
          </p:cNvSpPr>
          <p:nvPr>
            <p:ph type="tbl" idx="1"/>
          </p:nvPr>
        </p:nvSpPr>
        <p:spPr>
          <a:xfrm>
            <a:off x="685800" y="1371600"/>
            <a:ext cx="8001000" cy="4876800"/>
          </a:xfrm>
        </p:spPr>
        <p:txBody>
          <a:bodyPr/>
          <a:lstStyle/>
          <a:p>
            <a:pPr lvl="0"/>
            <a:endParaRPr lang="en-US"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609600"/>
          </a:xfrm>
        </p:spPr>
        <p:txBody>
          <a:bodyPr/>
          <a:lstStyle/>
          <a:p>
            <a:r>
              <a:rPr lang="en-US"/>
              <a:t>Click to edit Master title style</a:t>
            </a:r>
          </a:p>
        </p:txBody>
      </p:sp>
      <p:sp>
        <p:nvSpPr>
          <p:cNvPr id="3" name="Content Placeholder 2"/>
          <p:cNvSpPr>
            <a:spLocks noGrp="1"/>
          </p:cNvSpPr>
          <p:nvPr>
            <p:ph sz="half" idx="1"/>
          </p:nvPr>
        </p:nvSpPr>
        <p:spPr>
          <a:xfrm>
            <a:off x="685800" y="1371600"/>
            <a:ext cx="39243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2500" y="1371600"/>
            <a:ext cx="39243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2500" y="3886200"/>
            <a:ext cx="39243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9063"/>
            <a:ext cx="8305800" cy="6129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609600"/>
          </a:xfrm>
        </p:spPr>
        <p:txBody>
          <a:bodyPr/>
          <a:lstStyle/>
          <a:p>
            <a:r>
              <a:rPr lang="en-US"/>
              <a:t>Click to edit Master title style</a:t>
            </a:r>
          </a:p>
        </p:txBody>
      </p:sp>
      <p:sp>
        <p:nvSpPr>
          <p:cNvPr id="3" name="SmartArt Placeholder 2"/>
          <p:cNvSpPr>
            <a:spLocks noGrp="1"/>
          </p:cNvSpPr>
          <p:nvPr>
            <p:ph type="dgm" idx="1"/>
          </p:nvPr>
        </p:nvSpPr>
        <p:spPr>
          <a:xfrm>
            <a:off x="685800" y="1371600"/>
            <a:ext cx="8001000" cy="4876800"/>
          </a:xfrm>
        </p:spPr>
        <p:txBody>
          <a:bodyPr/>
          <a:lstStyle/>
          <a:p>
            <a:pPr lvl="0"/>
            <a:endParaRPr lang="en-US" noProof="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6096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9243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2500" y="1371600"/>
            <a:ext cx="39243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2500" y="3886200"/>
            <a:ext cx="39243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609600"/>
          </a:xfrm>
        </p:spPr>
        <p:txBody>
          <a:bodyPr/>
          <a:lstStyle/>
          <a:p>
            <a:r>
              <a:rPr lang="en-US"/>
              <a:t>Click to edit Master title style</a:t>
            </a:r>
          </a:p>
        </p:txBody>
      </p:sp>
      <p:sp>
        <p:nvSpPr>
          <p:cNvPr id="3" name="Text Placeholder 2"/>
          <p:cNvSpPr>
            <a:spLocks noGrp="1"/>
          </p:cNvSpPr>
          <p:nvPr>
            <p:ph type="body" sz="half" idx="1"/>
          </p:nvPr>
        </p:nvSpPr>
        <p:spPr>
          <a:xfrm>
            <a:off x="685800" y="1371600"/>
            <a:ext cx="39243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762500" y="1371600"/>
            <a:ext cx="3924300" cy="48768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3716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371600"/>
            <a:ext cx="39243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4648200" cy="609600"/>
          </a:xfrm>
        </p:spPr>
        <p:txBody>
          <a:bodyPr/>
          <a:lstStyle/>
          <a:p>
            <a:r>
              <a:rPr lang="en-US"/>
              <a:t>Click to edit Master title style</a:t>
            </a:r>
          </a:p>
        </p:txBody>
      </p:sp>
      <p:pic>
        <p:nvPicPr>
          <p:cNvPr id="3" name="Picture 11"/>
          <p:cNvPicPr>
            <a:picLocks noChangeAspect="1" noChangeArrowheads="1"/>
          </p:cNvPicPr>
          <p:nvPr userDrawn="1"/>
        </p:nvPicPr>
        <p:blipFill>
          <a:blip r:embed="rId2" cstate="print"/>
          <a:srcRect/>
          <a:stretch>
            <a:fillRect/>
          </a:stretch>
        </p:blipFill>
        <p:spPr bwMode="auto">
          <a:xfrm>
            <a:off x="5105400" y="50800"/>
            <a:ext cx="3844925" cy="6350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www.anklesaria.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aimdrive.anklesaria.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ChangeArrowheads="1"/>
          </p:cNvSpPr>
          <p:nvPr userDrawn="1"/>
        </p:nvSpPr>
        <p:spPr bwMode="auto">
          <a:xfrm>
            <a:off x="0" y="6477000"/>
            <a:ext cx="9144000" cy="381000"/>
          </a:xfrm>
          <a:prstGeom prst="rect">
            <a:avLst/>
          </a:prstGeom>
          <a:solidFill>
            <a:srgbClr val="085396"/>
          </a:solidFill>
          <a:ln w="9525">
            <a:noFill/>
            <a:miter lim="800000"/>
            <a:headEnd/>
            <a:tailEnd/>
          </a:ln>
          <a:effectLst/>
        </p:spPr>
        <p:txBody>
          <a:bodyPr wrap="none" anchor="ctr">
            <a:spAutoFit/>
          </a:bodyPr>
          <a:lstStyle/>
          <a:p>
            <a:pPr>
              <a:defRPr/>
            </a:pPr>
            <a:endParaRPr lang="en-US">
              <a:latin typeface="Arial" pitchFamily="34" charset="0"/>
            </a:endParaRPr>
          </a:p>
        </p:txBody>
      </p:sp>
      <p:sp>
        <p:nvSpPr>
          <p:cNvPr id="11267" name="Rectangle 3"/>
          <p:cNvSpPr>
            <a:spLocks noGrp="1" noChangeArrowheads="1"/>
          </p:cNvSpPr>
          <p:nvPr>
            <p:ph type="title"/>
          </p:nvPr>
        </p:nvSpPr>
        <p:spPr bwMode="auto">
          <a:xfrm>
            <a:off x="457200" y="119063"/>
            <a:ext cx="83058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268" name="Rectangle 4"/>
          <p:cNvSpPr>
            <a:spLocks noGrp="1" noChangeArrowheads="1"/>
          </p:cNvSpPr>
          <p:nvPr>
            <p:ph type="body" idx="1"/>
          </p:nvPr>
        </p:nvSpPr>
        <p:spPr bwMode="auto">
          <a:xfrm>
            <a:off x="685800" y="1371600"/>
            <a:ext cx="8001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4069" name="Line 5"/>
          <p:cNvSpPr>
            <a:spLocks noChangeShapeType="1"/>
          </p:cNvSpPr>
          <p:nvPr/>
        </p:nvSpPr>
        <p:spPr bwMode="auto">
          <a:xfrm>
            <a:off x="457200" y="685800"/>
            <a:ext cx="8305800" cy="0"/>
          </a:xfrm>
          <a:prstGeom prst="line">
            <a:avLst/>
          </a:prstGeom>
          <a:noFill/>
          <a:ln w="12700">
            <a:solidFill>
              <a:srgbClr val="808080"/>
            </a:solidFill>
            <a:round/>
            <a:headEnd/>
            <a:tailEnd/>
          </a:ln>
          <a:effectLst/>
        </p:spPr>
        <p:txBody>
          <a:bodyPr wrap="none" anchor="ctr"/>
          <a:lstStyle/>
          <a:p>
            <a:pPr>
              <a:defRPr/>
            </a:pPr>
            <a:endParaRPr lang="en-US">
              <a:latin typeface="Arial" pitchFamily="34" charset="0"/>
            </a:endParaRPr>
          </a:p>
        </p:txBody>
      </p:sp>
      <p:sp>
        <p:nvSpPr>
          <p:cNvPr id="9" name="Text Box 15"/>
          <p:cNvSpPr txBox="1">
            <a:spLocks noChangeArrowheads="1"/>
          </p:cNvSpPr>
          <p:nvPr userDrawn="1"/>
        </p:nvSpPr>
        <p:spPr bwMode="auto">
          <a:xfrm>
            <a:off x="5029200" y="6477000"/>
            <a:ext cx="4114800" cy="407676"/>
          </a:xfrm>
          <a:prstGeom prst="rect">
            <a:avLst/>
          </a:prstGeom>
          <a:noFill/>
          <a:ln w="9525">
            <a:noFill/>
            <a:miter lim="800000"/>
            <a:headEnd/>
            <a:tailEnd/>
          </a:ln>
          <a:effectLst/>
        </p:spPr>
        <p:txBody>
          <a:bodyPr>
            <a:spAutoFit/>
          </a:bodyPr>
          <a:lstStyle/>
          <a:p>
            <a:pPr algn="r">
              <a:lnSpc>
                <a:spcPct val="85000"/>
              </a:lnSpc>
              <a:spcBef>
                <a:spcPct val="0"/>
              </a:spcBef>
              <a:defRPr/>
            </a:pPr>
            <a:r>
              <a:rPr lang="en-US" sz="1200" b="1">
                <a:solidFill>
                  <a:srgbClr val="FFFFFF"/>
                </a:solidFill>
                <a:latin typeface="Calibri" panose="020F0502020204030204" pitchFamily="34" charset="0"/>
                <a:cs typeface="Calibri" panose="020F0502020204030204" pitchFamily="34" charset="0"/>
              </a:rPr>
              <a:t>Copyright ©</a:t>
            </a:r>
            <a:r>
              <a:rPr lang="en-US" sz="1200" b="1" baseline="0">
                <a:solidFill>
                  <a:srgbClr val="FFFFFF"/>
                </a:solidFill>
                <a:latin typeface="Calibri" panose="020F0502020204030204" pitchFamily="34" charset="0"/>
                <a:cs typeface="Calibri" panose="020F0502020204030204" pitchFamily="34" charset="0"/>
              </a:rPr>
              <a:t> 2023</a:t>
            </a:r>
            <a:r>
              <a:rPr lang="en-US" sz="1200" b="1">
                <a:solidFill>
                  <a:srgbClr val="FFFFFF"/>
                </a:solidFill>
                <a:latin typeface="Calibri" panose="020F0502020204030204" pitchFamily="34" charset="0"/>
                <a:cs typeface="Calibri" panose="020F0502020204030204" pitchFamily="34" charset="0"/>
              </a:rPr>
              <a:t> </a:t>
            </a:r>
          </a:p>
          <a:p>
            <a:pPr algn="r">
              <a:lnSpc>
                <a:spcPct val="85000"/>
              </a:lnSpc>
              <a:spcBef>
                <a:spcPct val="0"/>
              </a:spcBef>
              <a:defRPr/>
            </a:pPr>
            <a:r>
              <a:rPr lang="en-US" sz="1200" b="1">
                <a:solidFill>
                  <a:srgbClr val="FFFFFF"/>
                </a:solidFill>
                <a:latin typeface="Calibri" panose="020F0502020204030204" pitchFamily="34" charset="0"/>
                <a:cs typeface="Calibri" panose="020F0502020204030204" pitchFamily="34" charset="0"/>
              </a:rPr>
              <a:t>Duplication prohibited without written consent</a:t>
            </a:r>
          </a:p>
        </p:txBody>
      </p:sp>
      <p:pic>
        <p:nvPicPr>
          <p:cNvPr id="2" name="Picture 1">
            <a:hlinkClick r:id="rId21"/>
            <a:extLst>
              <a:ext uri="{FF2B5EF4-FFF2-40B4-BE49-F238E27FC236}">
                <a16:creationId xmlns:a16="http://schemas.microsoft.com/office/drawing/2014/main" id="{FC374DC4-A90B-BB72-C503-DCB65F98EB5C}"/>
              </a:ext>
            </a:extLst>
          </p:cNvPr>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4328" y="6528290"/>
            <a:ext cx="1247775" cy="285750"/>
          </a:xfrm>
          <a:prstGeom prst="rect">
            <a:avLst/>
          </a:prstGeom>
          <a:noFill/>
          <a:ln>
            <a:noFill/>
          </a:ln>
        </p:spPr>
      </p:pic>
      <p:pic>
        <p:nvPicPr>
          <p:cNvPr id="3" name="Picture 2">
            <a:hlinkClick r:id="rId23"/>
            <a:extLst>
              <a:ext uri="{FF2B5EF4-FFF2-40B4-BE49-F238E27FC236}">
                <a16:creationId xmlns:a16="http://schemas.microsoft.com/office/drawing/2014/main" id="{95682208-610F-EF18-2908-880E39C2A7ED}"/>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336431" y="6494335"/>
            <a:ext cx="352425" cy="352425"/>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26" r:id="rId1"/>
    <p:sldLayoutId id="2147483709" r:id="rId2"/>
    <p:sldLayoutId id="2147483710" r:id="rId3"/>
    <p:sldLayoutId id="2147483711" r:id="rId4"/>
    <p:sldLayoutId id="2147483712" r:id="rId5"/>
    <p:sldLayoutId id="2147483713" r:id="rId6"/>
    <p:sldLayoutId id="2147483727"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Lst>
  <p:txStyles>
    <p:titleStyle>
      <a:lvl1pPr algn="l" rtl="0" eaLnBrk="0" fontAlgn="base" hangingPunct="0">
        <a:lnSpc>
          <a:spcPct val="90000"/>
        </a:lnSpc>
        <a:spcBef>
          <a:spcPct val="0"/>
        </a:spcBef>
        <a:spcAft>
          <a:spcPct val="0"/>
        </a:spcAft>
        <a:defRPr sz="2000" b="1" baseline="0">
          <a:solidFill>
            <a:srgbClr val="085396"/>
          </a:solidFill>
          <a:latin typeface="+mj-lt"/>
          <a:ea typeface="+mj-ea"/>
          <a:cs typeface="+mj-cs"/>
        </a:defRPr>
      </a:lvl1pPr>
      <a:lvl2pPr algn="l" rtl="0" eaLnBrk="0" fontAlgn="base" hangingPunct="0">
        <a:lnSpc>
          <a:spcPct val="90000"/>
        </a:lnSpc>
        <a:spcBef>
          <a:spcPct val="0"/>
        </a:spcBef>
        <a:spcAft>
          <a:spcPct val="0"/>
        </a:spcAft>
        <a:defRPr sz="1600" b="1">
          <a:solidFill>
            <a:srgbClr val="333399"/>
          </a:solidFill>
          <a:latin typeface="Tahoma" pitchFamily="34" charset="0"/>
        </a:defRPr>
      </a:lvl2pPr>
      <a:lvl3pPr algn="l" rtl="0" eaLnBrk="0" fontAlgn="base" hangingPunct="0">
        <a:lnSpc>
          <a:spcPct val="90000"/>
        </a:lnSpc>
        <a:spcBef>
          <a:spcPct val="0"/>
        </a:spcBef>
        <a:spcAft>
          <a:spcPct val="0"/>
        </a:spcAft>
        <a:defRPr sz="1600" b="1">
          <a:solidFill>
            <a:srgbClr val="333399"/>
          </a:solidFill>
          <a:latin typeface="Tahoma" pitchFamily="34" charset="0"/>
        </a:defRPr>
      </a:lvl3pPr>
      <a:lvl4pPr algn="l" rtl="0" eaLnBrk="0" fontAlgn="base" hangingPunct="0">
        <a:lnSpc>
          <a:spcPct val="90000"/>
        </a:lnSpc>
        <a:spcBef>
          <a:spcPct val="0"/>
        </a:spcBef>
        <a:spcAft>
          <a:spcPct val="0"/>
        </a:spcAft>
        <a:defRPr sz="1600" b="1">
          <a:solidFill>
            <a:srgbClr val="333399"/>
          </a:solidFill>
          <a:latin typeface="Tahoma" pitchFamily="34" charset="0"/>
        </a:defRPr>
      </a:lvl4pPr>
      <a:lvl5pPr algn="l" rtl="0" eaLnBrk="0" fontAlgn="base" hangingPunct="0">
        <a:lnSpc>
          <a:spcPct val="90000"/>
        </a:lnSpc>
        <a:spcBef>
          <a:spcPct val="0"/>
        </a:spcBef>
        <a:spcAft>
          <a:spcPct val="0"/>
        </a:spcAft>
        <a:defRPr sz="1600" b="1">
          <a:solidFill>
            <a:srgbClr val="333399"/>
          </a:solidFill>
          <a:latin typeface="Tahoma" pitchFamily="34" charset="0"/>
        </a:defRPr>
      </a:lvl5pPr>
      <a:lvl6pPr marL="457200" algn="l" rtl="0" fontAlgn="base">
        <a:lnSpc>
          <a:spcPct val="90000"/>
        </a:lnSpc>
        <a:spcBef>
          <a:spcPct val="0"/>
        </a:spcBef>
        <a:spcAft>
          <a:spcPct val="0"/>
        </a:spcAft>
        <a:defRPr sz="1600" b="1">
          <a:solidFill>
            <a:srgbClr val="333399"/>
          </a:solidFill>
          <a:latin typeface="Tahoma" pitchFamily="34" charset="0"/>
        </a:defRPr>
      </a:lvl6pPr>
      <a:lvl7pPr marL="914400" algn="l" rtl="0" fontAlgn="base">
        <a:lnSpc>
          <a:spcPct val="90000"/>
        </a:lnSpc>
        <a:spcBef>
          <a:spcPct val="0"/>
        </a:spcBef>
        <a:spcAft>
          <a:spcPct val="0"/>
        </a:spcAft>
        <a:defRPr sz="1600" b="1">
          <a:solidFill>
            <a:srgbClr val="333399"/>
          </a:solidFill>
          <a:latin typeface="Tahoma" pitchFamily="34" charset="0"/>
        </a:defRPr>
      </a:lvl7pPr>
      <a:lvl8pPr marL="1371600" algn="l" rtl="0" fontAlgn="base">
        <a:lnSpc>
          <a:spcPct val="90000"/>
        </a:lnSpc>
        <a:spcBef>
          <a:spcPct val="0"/>
        </a:spcBef>
        <a:spcAft>
          <a:spcPct val="0"/>
        </a:spcAft>
        <a:defRPr sz="1600" b="1">
          <a:solidFill>
            <a:srgbClr val="333399"/>
          </a:solidFill>
          <a:latin typeface="Tahoma" pitchFamily="34" charset="0"/>
        </a:defRPr>
      </a:lvl8pPr>
      <a:lvl9pPr marL="1828800" algn="l" rtl="0" fontAlgn="base">
        <a:lnSpc>
          <a:spcPct val="90000"/>
        </a:lnSpc>
        <a:spcBef>
          <a:spcPct val="0"/>
        </a:spcBef>
        <a:spcAft>
          <a:spcPct val="0"/>
        </a:spcAft>
        <a:defRPr sz="1600" b="1">
          <a:solidFill>
            <a:srgbClr val="333399"/>
          </a:solidFill>
          <a:latin typeface="Tahoma" pitchFamily="34" charset="0"/>
        </a:defRPr>
      </a:lvl9pPr>
    </p:titleStyle>
    <p:bodyStyle>
      <a:lvl1pPr marL="342900" indent="-342900" algn="l" rtl="0" eaLnBrk="0" fontAlgn="base" hangingPunct="0">
        <a:spcBef>
          <a:spcPct val="20000"/>
        </a:spcBef>
        <a:spcAft>
          <a:spcPct val="0"/>
        </a:spcAft>
        <a:buClr>
          <a:srgbClr val="333333"/>
        </a:buClr>
        <a:buFont typeface="Wingdings" pitchFamily="2" charset="2"/>
        <a:buChar char="•"/>
        <a:defRPr sz="2400" b="1">
          <a:solidFill>
            <a:schemeClr val="tx2"/>
          </a:solidFill>
          <a:latin typeface="+mn-lt"/>
          <a:ea typeface="+mn-ea"/>
          <a:cs typeface="+mn-cs"/>
        </a:defRPr>
      </a:lvl1pPr>
      <a:lvl2pPr marL="742950" indent="-285750" algn="l" rtl="0" eaLnBrk="0" fontAlgn="base" hangingPunct="0">
        <a:spcBef>
          <a:spcPct val="20000"/>
        </a:spcBef>
        <a:spcAft>
          <a:spcPct val="0"/>
        </a:spcAft>
        <a:buClr>
          <a:srgbClr val="333333"/>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333333"/>
        </a:buClr>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buClr>
          <a:srgbClr val="333333"/>
        </a:buClr>
        <a:buFont typeface="Wingdings" pitchFamily="2" charset="2"/>
        <a:buChar char="§"/>
        <a:defRPr sz="1200">
          <a:solidFill>
            <a:schemeClr val="tx1"/>
          </a:solidFill>
          <a:latin typeface="+mn-lt"/>
        </a:defRPr>
      </a:lvl4pPr>
      <a:lvl5pPr marL="2057400" indent="-228600" algn="l" rtl="0" eaLnBrk="0" fontAlgn="base" hangingPunct="0">
        <a:spcBef>
          <a:spcPct val="20000"/>
        </a:spcBef>
        <a:spcAft>
          <a:spcPct val="0"/>
        </a:spcAft>
        <a:buClr>
          <a:srgbClr val="333333"/>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333333"/>
        </a:buClr>
        <a:buFont typeface="Wingdings" pitchFamily="2" charset="2"/>
        <a:defRPr sz="1200">
          <a:solidFill>
            <a:schemeClr val="tx1"/>
          </a:solidFill>
          <a:latin typeface="+mn-lt"/>
        </a:defRPr>
      </a:lvl6pPr>
      <a:lvl7pPr marL="2971800" indent="-228600" algn="l" rtl="0" fontAlgn="base">
        <a:spcBef>
          <a:spcPct val="20000"/>
        </a:spcBef>
        <a:spcAft>
          <a:spcPct val="0"/>
        </a:spcAft>
        <a:buClr>
          <a:srgbClr val="333333"/>
        </a:buClr>
        <a:buFont typeface="Wingdings" pitchFamily="2" charset="2"/>
        <a:defRPr sz="1200">
          <a:solidFill>
            <a:schemeClr val="tx1"/>
          </a:solidFill>
          <a:latin typeface="+mn-lt"/>
        </a:defRPr>
      </a:lvl7pPr>
      <a:lvl8pPr marL="3429000" indent="-228600" algn="l" rtl="0" fontAlgn="base">
        <a:spcBef>
          <a:spcPct val="20000"/>
        </a:spcBef>
        <a:spcAft>
          <a:spcPct val="0"/>
        </a:spcAft>
        <a:buClr>
          <a:srgbClr val="333333"/>
        </a:buClr>
        <a:buFont typeface="Wingdings" pitchFamily="2" charset="2"/>
        <a:defRPr sz="1200">
          <a:solidFill>
            <a:schemeClr val="tx1"/>
          </a:solidFill>
          <a:latin typeface="+mn-lt"/>
        </a:defRPr>
      </a:lvl8pPr>
      <a:lvl9pPr marL="3886200" indent="-228600" algn="l" rtl="0" fontAlgn="base">
        <a:spcBef>
          <a:spcPct val="20000"/>
        </a:spcBef>
        <a:spcAft>
          <a:spcPct val="0"/>
        </a:spcAft>
        <a:buClr>
          <a:srgbClr val="333333"/>
        </a:buClr>
        <a:buFont typeface="Wingdings" pitchFamily="2" charset="2"/>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18.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04800" y="1004888"/>
            <a:ext cx="8610600" cy="914400"/>
          </a:xfrm>
        </p:spPr>
        <p:txBody>
          <a:bodyPr/>
          <a:lstStyle/>
          <a:p>
            <a:pPr algn="ctr" eaLnBrk="1" hangingPunct="1">
              <a:lnSpc>
                <a:spcPct val="100000"/>
              </a:lnSpc>
            </a:pPr>
            <a:r>
              <a:rPr lang="en-US" sz="3600"/>
              <a:t>Contract Management</a:t>
            </a:r>
            <a:br>
              <a:rPr lang="en-US" sz="3600"/>
            </a:br>
            <a:r>
              <a:rPr lang="en-US" sz="2400"/>
              <a:t>Deliver as Promised</a:t>
            </a:r>
            <a:br>
              <a:rPr lang="en-US" sz="3600"/>
            </a:br>
            <a:endParaRPr lang="en-US" sz="3600">
              <a:cs typeface="Tahoma" pitchFamily="34" charset="0"/>
            </a:endParaRPr>
          </a:p>
        </p:txBody>
      </p:sp>
      <p:pic>
        <p:nvPicPr>
          <p:cNvPr id="26" name="Picture 25">
            <a:extLst>
              <a:ext uri="{FF2B5EF4-FFF2-40B4-BE49-F238E27FC236}">
                <a16:creationId xmlns:a16="http://schemas.microsoft.com/office/drawing/2014/main" id="{88178EC8-B417-382E-38C3-38EDD534D16C}"/>
              </a:ext>
            </a:extLst>
          </p:cNvPr>
          <p:cNvPicPr>
            <a:picLocks noChangeAspect="1"/>
          </p:cNvPicPr>
          <p:nvPr/>
        </p:nvPicPr>
        <p:blipFill>
          <a:blip r:embed="rId3"/>
          <a:stretch>
            <a:fillRect/>
          </a:stretch>
        </p:blipFill>
        <p:spPr>
          <a:xfrm>
            <a:off x="1979501" y="2743200"/>
            <a:ext cx="5184998" cy="27958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C78572-0A70-75A5-3564-BCA45036602F}"/>
              </a:ext>
            </a:extLst>
          </p:cNvPr>
          <p:cNvSpPr/>
          <p:nvPr/>
        </p:nvSpPr>
        <p:spPr>
          <a:xfrm>
            <a:off x="0" y="0"/>
            <a:ext cx="9144000" cy="693336"/>
          </a:xfrm>
          <a:prstGeom prst="rect">
            <a:avLst/>
          </a:prstGeom>
          <a:solidFill>
            <a:srgbClr val="D8B2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52400"/>
            <a:ext cx="8763000" cy="457200"/>
          </a:xfrm>
        </p:spPr>
        <p:txBody>
          <a:bodyPr/>
          <a:lstStyle/>
          <a:p>
            <a:r>
              <a:rPr lang="en-US"/>
              <a:t>INITIATE CONTRACT MANAGEMENT</a:t>
            </a:r>
            <a:endParaRPr lang="pt-BR"/>
          </a:p>
        </p:txBody>
      </p:sp>
      <p:graphicFrame>
        <p:nvGraphicFramePr>
          <p:cNvPr id="4" name="Table 5">
            <a:extLst>
              <a:ext uri="{FF2B5EF4-FFF2-40B4-BE49-F238E27FC236}">
                <a16:creationId xmlns:a16="http://schemas.microsoft.com/office/drawing/2014/main" id="{5A6DC561-D9C0-9456-40BB-175BAEA38C13}"/>
              </a:ext>
            </a:extLst>
          </p:cNvPr>
          <p:cNvGraphicFramePr>
            <a:graphicFrameLocks noGrp="1"/>
          </p:cNvGraphicFramePr>
          <p:nvPr>
            <p:extLst>
              <p:ext uri="{D42A27DB-BD31-4B8C-83A1-F6EECF244321}">
                <p14:modId xmlns:p14="http://schemas.microsoft.com/office/powerpoint/2010/main" val="1577423502"/>
              </p:ext>
            </p:extLst>
          </p:nvPr>
        </p:nvGraphicFramePr>
        <p:xfrm>
          <a:off x="1524000" y="914400"/>
          <a:ext cx="6096000" cy="5440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1242922187"/>
                    </a:ext>
                  </a:extLst>
                </a:gridCol>
                <a:gridCol w="533400">
                  <a:extLst>
                    <a:ext uri="{9D8B030D-6E8A-4147-A177-3AD203B41FA5}">
                      <a16:colId xmlns:a16="http://schemas.microsoft.com/office/drawing/2014/main" val="2933157738"/>
                    </a:ext>
                  </a:extLst>
                </a:gridCol>
              </a:tblGrid>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Introduction to Contract Management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95890858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Initiate Contract Management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3284268085"/>
                  </a:ext>
                </a:extLst>
              </a:tr>
              <a:tr h="228036">
                <a:tc>
                  <a:txBody>
                    <a:bodyPr/>
                    <a:lstStyle/>
                    <a:p>
                      <a:pPr lvl="1"/>
                      <a:r>
                        <a:rPr lang="en-US" sz="1100">
                          <a:solidFill>
                            <a:srgbClr val="085396"/>
                          </a:solidFill>
                        </a:rPr>
                        <a:t>Identify Stakeholders &amp; Define Roles and Responsibilities</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287954694"/>
                  </a:ext>
                </a:extLst>
              </a:tr>
              <a:tr h="228036">
                <a:tc>
                  <a:txBody>
                    <a:bodyPr/>
                    <a:lstStyle/>
                    <a:p>
                      <a:pPr lvl="1"/>
                      <a:r>
                        <a:rPr lang="en-US" sz="1100">
                          <a:solidFill>
                            <a:srgbClr val="085396"/>
                          </a:solidFill>
                        </a:rPr>
                        <a:t>Conduct Internal and External Kick-off Meetings</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307707040"/>
                  </a:ext>
                </a:extLst>
              </a:tr>
              <a:tr h="228036">
                <a:tc>
                  <a:txBody>
                    <a:bodyPr/>
                    <a:lstStyle/>
                    <a:p>
                      <a:pPr lvl="1"/>
                      <a:r>
                        <a:rPr lang="en-US" sz="1100">
                          <a:solidFill>
                            <a:srgbClr val="085396"/>
                          </a:solidFill>
                        </a:rPr>
                        <a:t>Develop Performance Measurement System</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4131386598"/>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(Measuring Performance, KPIs, Supplier Performance Score Card)</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3808323087"/>
                  </a:ext>
                </a:extLst>
              </a:tr>
              <a:tr h="228036">
                <a:tc>
                  <a:txBody>
                    <a:bodyPr/>
                    <a:lstStyle/>
                    <a:p>
                      <a:pPr lvl="1"/>
                      <a:r>
                        <a:rPr lang="en-US" sz="1100">
                          <a:solidFill>
                            <a:srgbClr val="085396"/>
                          </a:solidFill>
                        </a:rPr>
                        <a:t>Agree on Contract Management Process and Plan (CMP)</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118669186"/>
                  </a:ext>
                </a:extLst>
              </a:tr>
              <a:tr h="228036">
                <a:tc>
                  <a:txBody>
                    <a:bodyPr/>
                    <a:lstStyle/>
                    <a:p>
                      <a:pPr lvl="1"/>
                      <a:r>
                        <a:rPr lang="en-US" sz="1100">
                          <a:solidFill>
                            <a:srgbClr val="085396"/>
                          </a:solidFill>
                        </a:rPr>
                        <a:t>Agree on Relationship Management Process</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93252783"/>
                  </a:ext>
                </a:extLst>
              </a:tr>
              <a:tr h="228036">
                <a:tc>
                  <a:txBody>
                    <a:bodyPr/>
                    <a:lstStyle/>
                    <a:p>
                      <a:pPr lvl="1"/>
                      <a:r>
                        <a:rPr lang="en-US" sz="1100">
                          <a:solidFill>
                            <a:srgbClr val="085396"/>
                          </a:solidFill>
                        </a:rPr>
                        <a:t>Summary and Checklist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4067295398"/>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Manage Contract</a:t>
                      </a:r>
                    </a:p>
                  </a:txBody>
                  <a:tcPr/>
                </a:tc>
                <a:tc>
                  <a:txBody>
                    <a:bodyPr/>
                    <a:lstStyle/>
                    <a:p>
                      <a:endParaRPr lang="en-US" sz="1100">
                        <a:solidFill>
                          <a:srgbClr val="085396"/>
                        </a:solidFill>
                      </a:endParaRPr>
                    </a:p>
                  </a:txBody>
                  <a:tcPr/>
                </a:tc>
                <a:extLst>
                  <a:ext uri="{0D108BD9-81ED-4DB2-BD59-A6C34878D82A}">
                    <a16:rowId xmlns:a16="http://schemas.microsoft.com/office/drawing/2014/main" val="241221507"/>
                  </a:ext>
                </a:extLst>
              </a:tr>
              <a:tr h="228036">
                <a:tc>
                  <a:txBody>
                    <a:bodyPr/>
                    <a:lstStyle/>
                    <a:p>
                      <a:pPr lvl="1"/>
                      <a:r>
                        <a:rPr lang="en-US" sz="1100">
                          <a:solidFill>
                            <a:srgbClr val="085396"/>
                          </a:solidFill>
                        </a:rPr>
                        <a:t>Measure Supplier’s Performance</a:t>
                      </a:r>
                    </a:p>
                  </a:txBody>
                  <a:tcPr/>
                </a:tc>
                <a:tc>
                  <a:txBody>
                    <a:bodyPr/>
                    <a:lstStyle/>
                    <a:p>
                      <a:endParaRPr lang="en-US" sz="1100">
                        <a:solidFill>
                          <a:srgbClr val="085396"/>
                        </a:solidFill>
                      </a:endParaRPr>
                    </a:p>
                  </a:txBody>
                  <a:tcPr/>
                </a:tc>
                <a:extLst>
                  <a:ext uri="{0D108BD9-81ED-4DB2-BD59-A6C34878D82A}">
                    <a16:rowId xmlns:a16="http://schemas.microsoft.com/office/drawing/2014/main" val="2210554197"/>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(KPIs, Spend, Financial Health)</a:t>
                      </a:r>
                    </a:p>
                  </a:txBody>
                  <a:tcPr/>
                </a:tc>
                <a:tc>
                  <a:txBody>
                    <a:bodyPr/>
                    <a:lstStyle/>
                    <a:p>
                      <a:endParaRPr lang="en-US" sz="1100">
                        <a:solidFill>
                          <a:srgbClr val="085396"/>
                        </a:solidFill>
                      </a:endParaRPr>
                    </a:p>
                  </a:txBody>
                  <a:tcPr/>
                </a:tc>
                <a:extLst>
                  <a:ext uri="{0D108BD9-81ED-4DB2-BD59-A6C34878D82A}">
                    <a16:rowId xmlns:a16="http://schemas.microsoft.com/office/drawing/2014/main" val="3274288678"/>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Conduct Performance Reviews</a:t>
                      </a:r>
                    </a:p>
                  </a:txBody>
                  <a:tcPr/>
                </a:tc>
                <a:tc>
                  <a:txBody>
                    <a:bodyPr/>
                    <a:lstStyle/>
                    <a:p>
                      <a:endParaRPr lang="en-US" sz="1100">
                        <a:solidFill>
                          <a:srgbClr val="085396"/>
                        </a:solidFill>
                      </a:endParaRPr>
                    </a:p>
                  </a:txBody>
                  <a:tcPr/>
                </a:tc>
                <a:extLst>
                  <a:ext uri="{0D108BD9-81ED-4DB2-BD59-A6C34878D82A}">
                    <a16:rowId xmlns:a16="http://schemas.microsoft.com/office/drawing/2014/main" val="207387342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Manage Contract Pricing</a:t>
                      </a:r>
                    </a:p>
                  </a:txBody>
                  <a:tcPr/>
                </a:tc>
                <a:tc>
                  <a:txBody>
                    <a:bodyPr/>
                    <a:lstStyle/>
                    <a:p>
                      <a:endParaRPr lang="en-US" sz="1100">
                        <a:solidFill>
                          <a:srgbClr val="085396"/>
                        </a:solidFill>
                      </a:endParaRPr>
                    </a:p>
                  </a:txBody>
                  <a:tcPr/>
                </a:tc>
                <a:extLst>
                  <a:ext uri="{0D108BD9-81ED-4DB2-BD59-A6C34878D82A}">
                    <a16:rowId xmlns:a16="http://schemas.microsoft.com/office/drawing/2014/main" val="588134023"/>
                  </a:ext>
                </a:extLst>
              </a:tr>
              <a:tr h="228036">
                <a:tc>
                  <a:txBody>
                    <a:bodyPr/>
                    <a:lstStyle/>
                    <a:p>
                      <a:pPr lvl="1"/>
                      <a:r>
                        <a:rPr lang="en-US" sz="1100">
                          <a:solidFill>
                            <a:srgbClr val="085396"/>
                          </a:solidFill>
                        </a:rPr>
                        <a:t>Conduct Value Improvement Program</a:t>
                      </a:r>
                    </a:p>
                  </a:txBody>
                  <a:tcPr/>
                </a:tc>
                <a:tc>
                  <a:txBody>
                    <a:bodyPr/>
                    <a:lstStyle/>
                    <a:p>
                      <a:endParaRPr lang="en-US" sz="1100">
                        <a:solidFill>
                          <a:srgbClr val="085396"/>
                        </a:solidFill>
                      </a:endParaRPr>
                    </a:p>
                  </a:txBody>
                  <a:tcPr/>
                </a:tc>
                <a:extLst>
                  <a:ext uri="{0D108BD9-81ED-4DB2-BD59-A6C34878D82A}">
                    <a16:rowId xmlns:a16="http://schemas.microsoft.com/office/drawing/2014/main" val="2283486973"/>
                  </a:ext>
                </a:extLst>
              </a:tr>
              <a:tr h="228036">
                <a:tc>
                  <a:txBody>
                    <a:bodyPr/>
                    <a:lstStyle/>
                    <a:p>
                      <a:pPr lvl="1"/>
                      <a:r>
                        <a:rPr lang="en-US" sz="1100">
                          <a:solidFill>
                            <a:srgbClr val="085396"/>
                          </a:solidFill>
                        </a:rPr>
                        <a:t>Manage and Control Changes, Claims and Disputes</a:t>
                      </a:r>
                    </a:p>
                  </a:txBody>
                  <a:tcPr/>
                </a:tc>
                <a:tc>
                  <a:txBody>
                    <a:bodyPr/>
                    <a:lstStyle/>
                    <a:p>
                      <a:endParaRPr lang="en-US" sz="1100">
                        <a:solidFill>
                          <a:srgbClr val="085396"/>
                        </a:solidFill>
                      </a:endParaRPr>
                    </a:p>
                  </a:txBody>
                  <a:tcPr/>
                </a:tc>
                <a:extLst>
                  <a:ext uri="{0D108BD9-81ED-4DB2-BD59-A6C34878D82A}">
                    <a16:rowId xmlns:a16="http://schemas.microsoft.com/office/drawing/2014/main" val="168255787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21558374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Close Contract</a:t>
                      </a:r>
                    </a:p>
                  </a:txBody>
                  <a:tcPr/>
                </a:tc>
                <a:tc>
                  <a:txBody>
                    <a:bodyPr/>
                    <a:lstStyle/>
                    <a:p>
                      <a:endParaRPr lang="en-US" sz="1100">
                        <a:solidFill>
                          <a:srgbClr val="085396"/>
                        </a:solidFill>
                      </a:endParaRPr>
                    </a:p>
                  </a:txBody>
                  <a:tcPr/>
                </a:tc>
                <a:extLst>
                  <a:ext uri="{0D108BD9-81ED-4DB2-BD59-A6C34878D82A}">
                    <a16:rowId xmlns:a16="http://schemas.microsoft.com/office/drawing/2014/main" val="1223120500"/>
                  </a:ext>
                </a:extLst>
              </a:tr>
              <a:tr h="228036">
                <a:tc>
                  <a:txBody>
                    <a:bodyPr/>
                    <a:lstStyle/>
                    <a:p>
                      <a:pPr lvl="1"/>
                      <a:r>
                        <a:rPr lang="en-US" sz="1100">
                          <a:solidFill>
                            <a:srgbClr val="085396"/>
                          </a:solidFill>
                        </a:rPr>
                        <a:t>Conclude Supply Agreement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611204664"/>
                  </a:ext>
                </a:extLst>
              </a:tr>
              <a:tr h="228036">
                <a:tc>
                  <a:txBody>
                    <a:bodyPr/>
                    <a:lstStyle/>
                    <a:p>
                      <a:pPr lvl="1"/>
                      <a:r>
                        <a:rPr lang="en-US" sz="1100">
                          <a:solidFill>
                            <a:srgbClr val="085396"/>
                          </a:solidFill>
                        </a:rPr>
                        <a:t>Capture Lessons Learned</a:t>
                      </a:r>
                    </a:p>
                  </a:txBody>
                  <a:tcPr/>
                </a:tc>
                <a:tc>
                  <a:txBody>
                    <a:bodyPr/>
                    <a:lstStyle/>
                    <a:p>
                      <a:endParaRPr lang="en-US" sz="1100">
                        <a:solidFill>
                          <a:srgbClr val="085396"/>
                        </a:solidFill>
                      </a:endParaRPr>
                    </a:p>
                  </a:txBody>
                  <a:tcPr/>
                </a:tc>
                <a:extLst>
                  <a:ext uri="{0D108BD9-81ED-4DB2-BD59-A6C34878D82A}">
                    <a16:rowId xmlns:a16="http://schemas.microsoft.com/office/drawing/2014/main" val="152504799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2603458174"/>
                  </a:ext>
                </a:extLst>
              </a:tr>
            </a:tbl>
          </a:graphicData>
        </a:graphic>
      </p:graphicFrame>
    </p:spTree>
    <p:extLst>
      <p:ext uri="{BB962C8B-B14F-4D97-AF65-F5344CB8AC3E}">
        <p14:creationId xmlns:p14="http://schemas.microsoft.com/office/powerpoint/2010/main" val="386379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14338" y="119063"/>
            <a:ext cx="8305800" cy="609600"/>
          </a:xfrm>
        </p:spPr>
        <p:txBody>
          <a:bodyPr/>
          <a:lstStyle/>
          <a:p>
            <a:pPr eaLnBrk="1" hangingPunct="1"/>
            <a:br>
              <a:rPr lang="en-US" dirty="0"/>
            </a:br>
            <a:r>
              <a:rPr lang="en-US" dirty="0"/>
              <a:t>INITIATE CONTRACT MANAGEMENT</a:t>
            </a:r>
          </a:p>
        </p:txBody>
      </p:sp>
      <p:sp>
        <p:nvSpPr>
          <p:cNvPr id="180227"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21" name="Text Box 3"/>
          <p:cNvSpPr txBox="1">
            <a:spLocks noChangeArrowheads="1"/>
          </p:cNvSpPr>
          <p:nvPr/>
        </p:nvSpPr>
        <p:spPr bwMode="auto">
          <a:xfrm>
            <a:off x="685800" y="1066800"/>
            <a:ext cx="7315200" cy="947952"/>
          </a:xfrm>
          <a:prstGeom prst="rect">
            <a:avLst/>
          </a:prstGeom>
          <a:solidFill>
            <a:srgbClr val="08539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292100" indent="-292100" eaLnBrk="0" hangingPunct="0">
              <a:spcBef>
                <a:spcPct val="35000"/>
              </a:spcBef>
            </a:pPr>
            <a:r>
              <a:rPr lang="en-US" sz="1600" b="1" u="sng">
                <a:latin typeface="Tahoma" pitchFamily="34" charset="0"/>
              </a:rPr>
              <a:t>Objective:</a:t>
            </a:r>
            <a:r>
              <a:rPr lang="en-US" b="1">
                <a:latin typeface="Tahoma" pitchFamily="34" charset="0"/>
              </a:rPr>
              <a:t> </a:t>
            </a:r>
          </a:p>
          <a:p>
            <a:pPr marL="292100" indent="-292100" eaLnBrk="0" hangingPunct="0">
              <a:spcBef>
                <a:spcPct val="35000"/>
              </a:spcBef>
              <a:buFont typeface="Arial" pitchFamily="34" charset="0"/>
              <a:buChar char="•"/>
            </a:pPr>
            <a:r>
              <a:rPr lang="en-US" sz="1600">
                <a:latin typeface="Tahoma" pitchFamily="34" charset="0"/>
              </a:rPr>
              <a:t>To align stakeholders, suppliers and the contract management team around the objectives of the contract</a:t>
            </a:r>
          </a:p>
        </p:txBody>
      </p:sp>
      <p:sp>
        <p:nvSpPr>
          <p:cNvPr id="22" name="Text Box 4"/>
          <p:cNvSpPr txBox="1">
            <a:spLocks noChangeArrowheads="1"/>
          </p:cNvSpPr>
          <p:nvPr/>
        </p:nvSpPr>
        <p:spPr bwMode="auto">
          <a:xfrm>
            <a:off x="1981200" y="2776073"/>
            <a:ext cx="6578906" cy="1477905"/>
          </a:xfrm>
          <a:prstGeom prst="rect">
            <a:avLst/>
          </a:prstGeom>
          <a:noFill/>
          <a:ln w="9525" algn="ctr">
            <a:noFill/>
            <a:miter lim="800000"/>
            <a:headEnd/>
            <a:tailEnd/>
          </a:ln>
        </p:spPr>
        <p:txBody>
          <a:bodyPr wrap="square">
            <a:spAutoFit/>
          </a:bodyPr>
          <a:lstStyle/>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Identify Stakeholders, Define Roles and Responsibilities</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Conduct Internal and External Kick-off Meetings</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Develop Performance Measurement System</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Agree on Contract and Relationship Management Process and Plan</a:t>
            </a:r>
          </a:p>
        </p:txBody>
      </p:sp>
      <p:sp>
        <p:nvSpPr>
          <p:cNvPr id="23" name="Text Box 5"/>
          <p:cNvSpPr txBox="1">
            <a:spLocks noChangeArrowheads="1"/>
          </p:cNvSpPr>
          <p:nvPr/>
        </p:nvSpPr>
        <p:spPr bwMode="auto">
          <a:xfrm>
            <a:off x="1981200" y="2327982"/>
            <a:ext cx="832280"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dirty="0">
                <a:solidFill>
                  <a:schemeClr val="tx2"/>
                </a:solidFill>
                <a:latin typeface="Tahoma" pitchFamily="34" charset="0"/>
              </a:rPr>
              <a:t>Steps:</a:t>
            </a:r>
          </a:p>
        </p:txBody>
      </p:sp>
      <p:grpSp>
        <p:nvGrpSpPr>
          <p:cNvPr id="4" name="Group 3"/>
          <p:cNvGrpSpPr/>
          <p:nvPr/>
        </p:nvGrpSpPr>
        <p:grpSpPr>
          <a:xfrm>
            <a:off x="838200" y="2743200"/>
            <a:ext cx="1143000" cy="1524000"/>
            <a:chOff x="838200" y="2819400"/>
            <a:chExt cx="1143000" cy="1524000"/>
          </a:xfrm>
        </p:grpSpPr>
        <p:grpSp>
          <p:nvGrpSpPr>
            <p:cNvPr id="7" name="Group 6"/>
            <p:cNvGrpSpPr/>
            <p:nvPr/>
          </p:nvGrpSpPr>
          <p:grpSpPr>
            <a:xfrm>
              <a:off x="838200" y="2819400"/>
              <a:ext cx="1143000" cy="381000"/>
              <a:chOff x="7467600" y="838200"/>
              <a:chExt cx="1143000" cy="381000"/>
            </a:xfrm>
          </p:grpSpPr>
          <p:sp>
            <p:nvSpPr>
              <p:cNvPr id="8" name="Rectangle 7"/>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9" name="Rectangle 8"/>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0" name="Rectangle 9"/>
              <p:cNvSpPr/>
              <p:nvPr/>
            </p:nvSpPr>
            <p:spPr>
              <a:xfrm>
                <a:off x="8229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11" name="Group 10"/>
            <p:cNvGrpSpPr/>
            <p:nvPr/>
          </p:nvGrpSpPr>
          <p:grpSpPr>
            <a:xfrm>
              <a:off x="838200" y="3200400"/>
              <a:ext cx="1143000" cy="381000"/>
              <a:chOff x="7467600" y="838200"/>
              <a:chExt cx="1143000" cy="381000"/>
            </a:xfrm>
          </p:grpSpPr>
          <p:sp>
            <p:nvSpPr>
              <p:cNvPr id="12" name="Rectangle 11"/>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13" name="Rectangle 12"/>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4" name="Rectangle 13"/>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15" name="Group 14"/>
            <p:cNvGrpSpPr/>
            <p:nvPr/>
          </p:nvGrpSpPr>
          <p:grpSpPr>
            <a:xfrm>
              <a:off x="838200" y="3581400"/>
              <a:ext cx="1143000" cy="381000"/>
              <a:chOff x="7467600" y="838200"/>
              <a:chExt cx="1143000" cy="381000"/>
            </a:xfrm>
          </p:grpSpPr>
          <p:sp>
            <p:nvSpPr>
              <p:cNvPr id="16" name="Rectangle 15"/>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17" name="Rectangle 16"/>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8" name="Rectangle 17"/>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19" name="Group 18"/>
            <p:cNvGrpSpPr/>
            <p:nvPr/>
          </p:nvGrpSpPr>
          <p:grpSpPr>
            <a:xfrm>
              <a:off x="838200" y="3962400"/>
              <a:ext cx="1143000" cy="381000"/>
              <a:chOff x="7467600" y="838200"/>
              <a:chExt cx="1143000" cy="381000"/>
            </a:xfrm>
          </p:grpSpPr>
          <p:sp>
            <p:nvSpPr>
              <p:cNvPr id="20" name="Rectangle 19"/>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24" name="Rectangle 23"/>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5" name="Rectangle 24"/>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sp>
        <p:nvSpPr>
          <p:cNvPr id="5" name="Freeform 36">
            <a:extLst>
              <a:ext uri="{FF2B5EF4-FFF2-40B4-BE49-F238E27FC236}">
                <a16:creationId xmlns:a16="http://schemas.microsoft.com/office/drawing/2014/main" id="{9367F79A-97F8-15E7-33CF-AE38E83050B8}"/>
              </a:ext>
            </a:extLst>
          </p:cNvPr>
          <p:cNvSpPr/>
          <p:nvPr/>
        </p:nvSpPr>
        <p:spPr>
          <a:xfrm rot="10800000" flipV="1">
            <a:off x="4906018" y="5079732"/>
            <a:ext cx="2926080"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176213" algn="l" defTabSz="1822450">
              <a:lnSpc>
                <a:spcPct val="90000"/>
              </a:lnSpc>
              <a:spcBef>
                <a:spcPts val="600"/>
              </a:spcBef>
              <a:spcAft>
                <a:spcPct val="15000"/>
              </a:spcAft>
              <a:buFont typeface="Wingdings" pitchFamily="2" charset="2"/>
              <a:buChar char="§"/>
            </a:pPr>
            <a:r>
              <a:rPr lang="en-US" sz="1600" b="1" kern="1200" dirty="0"/>
              <a:t>Roles &amp; Responsibilities</a:t>
            </a:r>
          </a:p>
          <a:p>
            <a:pPr marL="285750" lvl="1" indent="-176213" algn="l" defTabSz="1822450">
              <a:lnSpc>
                <a:spcPct val="90000"/>
              </a:lnSpc>
              <a:spcBef>
                <a:spcPts val="600"/>
              </a:spcBef>
              <a:spcAft>
                <a:spcPct val="15000"/>
              </a:spcAft>
              <a:buFont typeface="Wingdings" pitchFamily="2" charset="2"/>
              <a:buChar char="§"/>
            </a:pPr>
            <a:r>
              <a:rPr lang="en-US" sz="1600" b="1" kern="1200" dirty="0"/>
              <a:t>Relationship Strategy</a:t>
            </a:r>
          </a:p>
          <a:p>
            <a:pPr marL="285750" lvl="1" indent="-176213" algn="l" defTabSz="1822450">
              <a:lnSpc>
                <a:spcPct val="90000"/>
              </a:lnSpc>
              <a:spcBef>
                <a:spcPts val="600"/>
              </a:spcBef>
              <a:spcAft>
                <a:spcPct val="15000"/>
              </a:spcAft>
              <a:buFont typeface="Wingdings" pitchFamily="2" charset="2"/>
              <a:buChar char="§"/>
            </a:pPr>
            <a:r>
              <a:rPr lang="en-US" sz="1600" b="1" dirty="0"/>
              <a:t>Contract Management Plan</a:t>
            </a:r>
            <a:endParaRPr lang="pt-BR" sz="4400" b="1" kern="1200" dirty="0"/>
          </a:p>
        </p:txBody>
      </p:sp>
      <p:sp>
        <p:nvSpPr>
          <p:cNvPr id="6" name="Rectangle 5">
            <a:extLst>
              <a:ext uri="{FF2B5EF4-FFF2-40B4-BE49-F238E27FC236}">
                <a16:creationId xmlns:a16="http://schemas.microsoft.com/office/drawing/2014/main" id="{F6CF8FD9-D845-8DAB-95F6-C4644F1B0AEA}"/>
              </a:ext>
            </a:extLst>
          </p:cNvPr>
          <p:cNvSpPr/>
          <p:nvPr/>
        </p:nvSpPr>
        <p:spPr>
          <a:xfrm>
            <a:off x="4783873" y="4728117"/>
            <a:ext cx="3217128" cy="15360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6">
            <a:extLst>
              <a:ext uri="{FF2B5EF4-FFF2-40B4-BE49-F238E27FC236}">
                <a16:creationId xmlns:a16="http://schemas.microsoft.com/office/drawing/2014/main" id="{81928374-784D-2A83-2C8D-A32153B05E44}"/>
              </a:ext>
            </a:extLst>
          </p:cNvPr>
          <p:cNvSpPr/>
          <p:nvPr/>
        </p:nvSpPr>
        <p:spPr>
          <a:xfrm rot="10800000" flipV="1">
            <a:off x="4978695" y="4605077"/>
            <a:ext cx="1600517" cy="256609"/>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solidFill>
            <a:schemeClr val="bg1"/>
          </a:solidFill>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09537" lvl="1" defTabSz="1822450">
              <a:lnSpc>
                <a:spcPct val="90000"/>
              </a:lnSpc>
              <a:spcBef>
                <a:spcPts val="600"/>
              </a:spcBef>
              <a:spcAft>
                <a:spcPct val="15000"/>
              </a:spcAft>
            </a:pPr>
            <a:r>
              <a:rPr lang="en-US" sz="1600" b="1" kern="1200" dirty="0"/>
              <a:t>Key outcomes:</a:t>
            </a:r>
            <a:endParaRPr lang="pt-BR" sz="4400" b="1" kern="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457200" y="1143000"/>
            <a:ext cx="8001000" cy="2209800"/>
          </a:xfrm>
          <a:prstGeom prst="rect">
            <a:avLst/>
          </a:prstGeom>
          <a:noFill/>
          <a:ln w="41275" cmpd="dbl">
            <a:solidFill>
              <a:srgbClr val="083399"/>
            </a:solidFill>
            <a:miter lim="800000"/>
            <a:headEnd/>
            <a:tailEnd/>
          </a:ln>
        </p:spPr>
        <p:txBody>
          <a:bodyPr/>
          <a:lstStyle/>
          <a:p>
            <a:pPr marL="228600" indent="-228600">
              <a:spcBef>
                <a:spcPct val="35000"/>
              </a:spcBef>
              <a:spcAft>
                <a:spcPts val="600"/>
              </a:spcAft>
              <a:buClr>
                <a:srgbClr val="333333"/>
              </a:buClr>
              <a:buSzPct val="95000"/>
            </a:pPr>
            <a:r>
              <a:rPr lang="en-US" sz="1600" b="1" u="sng">
                <a:solidFill>
                  <a:schemeClr val="tx2"/>
                </a:solidFill>
                <a:latin typeface="Tahoma" pitchFamily="34" charset="0"/>
              </a:rPr>
              <a:t>Points to consider</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Roles and responsibilities of team members may vary depending on the value and risk of the contract:</a:t>
            </a:r>
          </a:p>
          <a:p>
            <a:pPr marL="1143000" lvl="2" indent="-228600">
              <a:spcBef>
                <a:spcPct val="35000"/>
              </a:spcBef>
              <a:buClr>
                <a:schemeClr val="tx2"/>
              </a:buClr>
              <a:buSzPct val="100000"/>
              <a:buFont typeface="Wingdings" pitchFamily="2" charset="2"/>
              <a:buChar char="Ø"/>
            </a:pPr>
            <a:r>
              <a:rPr lang="en-US" sz="1600" i="1">
                <a:solidFill>
                  <a:schemeClr val="tx2"/>
                </a:solidFill>
                <a:latin typeface="Tahoma" pitchFamily="34" charset="0"/>
              </a:rPr>
              <a:t>Tier 3 contracts</a:t>
            </a:r>
            <a:r>
              <a:rPr lang="en-US" sz="1600">
                <a:solidFill>
                  <a:schemeClr val="tx2"/>
                </a:solidFill>
                <a:latin typeface="Tahoma" pitchFamily="34" charset="0"/>
              </a:rPr>
              <a:t>: One person may assume multiple roles</a:t>
            </a:r>
          </a:p>
          <a:p>
            <a:pPr marL="1143000" lvl="2" indent="-228600">
              <a:spcBef>
                <a:spcPct val="35000"/>
              </a:spcBef>
              <a:spcAft>
                <a:spcPts val="600"/>
              </a:spcAft>
              <a:buClr>
                <a:schemeClr val="tx2"/>
              </a:buClr>
              <a:buSzPct val="100000"/>
              <a:buFont typeface="Wingdings" pitchFamily="2" charset="2"/>
              <a:buChar char="Ø"/>
            </a:pPr>
            <a:r>
              <a:rPr lang="en-US" sz="1600" i="1">
                <a:solidFill>
                  <a:schemeClr val="tx2"/>
                </a:solidFill>
                <a:latin typeface="Tahoma" pitchFamily="34" charset="0"/>
              </a:rPr>
              <a:t>Tier 1 &amp; 2 contracts </a:t>
            </a:r>
            <a:r>
              <a:rPr lang="en-US" sz="1600">
                <a:solidFill>
                  <a:schemeClr val="tx2"/>
                </a:solidFill>
                <a:latin typeface="Tahoma" pitchFamily="34" charset="0"/>
              </a:rPr>
              <a:t>: Additional roles and responsibilities such as Contract Owner or Contract Engineer may be added</a:t>
            </a:r>
          </a:p>
        </p:txBody>
      </p:sp>
      <p:sp>
        <p:nvSpPr>
          <p:cNvPr id="7" name="Rectangle 2"/>
          <p:cNvSpPr>
            <a:spLocks noGrp="1" noChangeArrowheads="1"/>
          </p:cNvSpPr>
          <p:nvPr>
            <p:ph type="title"/>
          </p:nvPr>
        </p:nvSpPr>
        <p:spPr>
          <a:xfrm>
            <a:off x="381000" y="119063"/>
            <a:ext cx="7086600" cy="609600"/>
          </a:xfrm>
        </p:spPr>
        <p:txBody>
          <a:bodyPr/>
          <a:lstStyle/>
          <a:p>
            <a:pPr>
              <a:spcBef>
                <a:spcPct val="35000"/>
              </a:spcBef>
            </a:pPr>
            <a:r>
              <a:rPr lang="en-US"/>
              <a:t>1. IDENTIFY STAKEHOLDERS, DEFINE ROLES AND RESPONSIBILTIIES</a:t>
            </a:r>
          </a:p>
        </p:txBody>
      </p:sp>
      <p:grpSp>
        <p:nvGrpSpPr>
          <p:cNvPr id="13" name="Group 12"/>
          <p:cNvGrpSpPr/>
          <p:nvPr/>
        </p:nvGrpSpPr>
        <p:grpSpPr>
          <a:xfrm>
            <a:off x="7620000" y="304800"/>
            <a:ext cx="1143000" cy="381000"/>
            <a:chOff x="7467600" y="838200"/>
            <a:chExt cx="1143000" cy="381000"/>
          </a:xfrm>
        </p:grpSpPr>
        <p:sp>
          <p:nvSpPr>
            <p:cNvPr id="14" name="Rectangle 13"/>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15" name="Rectangle 14"/>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6" name="Rectangle 15"/>
            <p:cNvSpPr/>
            <p:nvPr/>
          </p:nvSpPr>
          <p:spPr>
            <a:xfrm>
              <a:off x="8229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
        <p:nvSpPr>
          <p:cNvPr id="4" name="TextBox 3"/>
          <p:cNvSpPr txBox="1"/>
          <p:nvPr/>
        </p:nvSpPr>
        <p:spPr>
          <a:xfrm>
            <a:off x="457199" y="3587088"/>
            <a:ext cx="5278583" cy="692497"/>
          </a:xfrm>
          <a:prstGeom prst="rect">
            <a:avLst/>
          </a:prstGeom>
          <a:noFill/>
        </p:spPr>
        <p:txBody>
          <a:bodyPr wrap="square" rtlCol="0">
            <a:spAutoFit/>
          </a:bodyPr>
          <a:lstStyle/>
          <a:p>
            <a:pPr lvl="0">
              <a:spcBef>
                <a:spcPct val="35000"/>
              </a:spcBef>
              <a:spcAft>
                <a:spcPts val="600"/>
              </a:spcAft>
              <a:buClr>
                <a:srgbClr val="0A5CA6"/>
              </a:buClr>
              <a:buSzPct val="100000"/>
            </a:pPr>
            <a:r>
              <a:rPr lang="en-US" sz="1600" b="1" u="sng">
                <a:solidFill>
                  <a:srgbClr val="0A5CA6"/>
                </a:solidFill>
                <a:latin typeface="Tahoma" pitchFamily="34" charset="0"/>
              </a:rPr>
              <a:t>Internal stakeholders include titles such as:</a:t>
            </a:r>
          </a:p>
          <a:p>
            <a:endParaRPr lang="pt-BR"/>
          </a:p>
        </p:txBody>
      </p:sp>
      <p:graphicFrame>
        <p:nvGraphicFramePr>
          <p:cNvPr id="5" name="Table 4"/>
          <p:cNvGraphicFramePr>
            <a:graphicFrameLocks noGrp="1"/>
          </p:cNvGraphicFramePr>
          <p:nvPr>
            <p:extLst>
              <p:ext uri="{D42A27DB-BD31-4B8C-83A1-F6EECF244321}">
                <p14:modId xmlns:p14="http://schemas.microsoft.com/office/powerpoint/2010/main" val="2165704317"/>
              </p:ext>
            </p:extLst>
          </p:nvPr>
        </p:nvGraphicFramePr>
        <p:xfrm>
          <a:off x="609600" y="3962400"/>
          <a:ext cx="7962900" cy="1974503"/>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1974503">
                <a:tc>
                  <a:txBody>
                    <a:bodyPr/>
                    <a:lstStyle/>
                    <a:p>
                      <a:pPr marL="398463" lvl="1" indent="-398463">
                        <a:spcBef>
                          <a:spcPct val="35000"/>
                        </a:spcBef>
                        <a:spcAft>
                          <a:spcPts val="0"/>
                        </a:spcAft>
                        <a:buClr>
                          <a:schemeClr val="tx2"/>
                        </a:buClr>
                        <a:buSzPct val="100000"/>
                        <a:buFont typeface="Wingdings" pitchFamily="2" charset="2"/>
                        <a:buChar char="Ø"/>
                      </a:pPr>
                      <a:r>
                        <a:rPr lang="en-US" sz="1600" b="0">
                          <a:solidFill>
                            <a:schemeClr val="tx2"/>
                          </a:solidFill>
                          <a:latin typeface="Tahoma" pitchFamily="34" charset="0"/>
                        </a:rPr>
                        <a:t>Executive Sponsor</a:t>
                      </a:r>
                    </a:p>
                    <a:p>
                      <a:pPr marL="398463" lvl="1" indent="-398463">
                        <a:spcBef>
                          <a:spcPct val="35000"/>
                        </a:spcBef>
                        <a:spcAft>
                          <a:spcPts val="0"/>
                        </a:spcAft>
                        <a:buClr>
                          <a:schemeClr val="tx2"/>
                        </a:buClr>
                        <a:buSzPct val="100000"/>
                        <a:buFont typeface="Wingdings" pitchFamily="2" charset="2"/>
                        <a:buChar char="Ø"/>
                      </a:pPr>
                      <a:r>
                        <a:rPr lang="en-US" sz="1600" b="0">
                          <a:solidFill>
                            <a:schemeClr val="tx2"/>
                          </a:solidFill>
                          <a:latin typeface="Tahoma" pitchFamily="34" charset="0"/>
                        </a:rPr>
                        <a:t>Contract Owner</a:t>
                      </a:r>
                    </a:p>
                    <a:p>
                      <a:pPr marL="398463" lvl="1" indent="-398463">
                        <a:spcBef>
                          <a:spcPct val="35000"/>
                        </a:spcBef>
                        <a:spcAft>
                          <a:spcPts val="0"/>
                        </a:spcAft>
                        <a:buClr>
                          <a:schemeClr val="tx2"/>
                        </a:buClr>
                        <a:buSzPct val="100000"/>
                        <a:buFont typeface="Wingdings" pitchFamily="2" charset="2"/>
                        <a:buChar char="Ø"/>
                      </a:pPr>
                      <a:r>
                        <a:rPr lang="en-US" sz="1600" b="0">
                          <a:solidFill>
                            <a:schemeClr val="tx2"/>
                          </a:solidFill>
                          <a:latin typeface="Tahoma" pitchFamily="34" charset="0"/>
                        </a:rPr>
                        <a:t>Contract Holder</a:t>
                      </a:r>
                    </a:p>
                    <a:p>
                      <a:pPr marL="398463" lvl="1" indent="-398463">
                        <a:spcBef>
                          <a:spcPct val="35000"/>
                        </a:spcBef>
                        <a:spcAft>
                          <a:spcPts val="0"/>
                        </a:spcAft>
                        <a:buClr>
                          <a:schemeClr val="tx2"/>
                        </a:buClr>
                        <a:buSzPct val="100000"/>
                        <a:buFont typeface="Wingdings" pitchFamily="2" charset="2"/>
                        <a:buChar char="Ø"/>
                      </a:pPr>
                      <a:r>
                        <a:rPr lang="en-US" sz="1600" b="0">
                          <a:solidFill>
                            <a:schemeClr val="tx2"/>
                          </a:solidFill>
                          <a:latin typeface="Tahoma" pitchFamily="34" charset="0"/>
                        </a:rPr>
                        <a:t>Contracting &amp; Procurement Representative, Contract Engineer</a:t>
                      </a:r>
                    </a:p>
                    <a:p>
                      <a:endParaRPr lang="pt-BR"/>
                    </a:p>
                  </a:txBody>
                  <a:tcPr/>
                </a:tc>
                <a:tc>
                  <a:txBody>
                    <a:bodyPr/>
                    <a:lstStyle/>
                    <a:p>
                      <a:pPr marL="398463" marR="0" lvl="1" indent="-398463" algn="l" defTabSz="914400" rtl="0" eaLnBrk="1" fontAlgn="auto" latinLnBrk="0" hangingPunct="1">
                        <a:lnSpc>
                          <a:spcPct val="100000"/>
                        </a:lnSpc>
                        <a:spcBef>
                          <a:spcPct val="35000"/>
                        </a:spcBef>
                        <a:spcAft>
                          <a:spcPts val="0"/>
                        </a:spcAft>
                        <a:buClr>
                          <a:schemeClr val="tx2"/>
                        </a:buClr>
                        <a:buSzPct val="100000"/>
                        <a:buFont typeface="Wingdings" pitchFamily="2" charset="2"/>
                        <a:buChar char="Ø"/>
                        <a:tabLst/>
                        <a:defRPr/>
                      </a:pPr>
                      <a:r>
                        <a:rPr lang="en-US" sz="1600" b="0" kern="1200">
                          <a:solidFill>
                            <a:schemeClr val="tx2"/>
                          </a:solidFill>
                          <a:latin typeface="Tahoma" pitchFamily="34" charset="0"/>
                          <a:ea typeface="+mn-ea"/>
                          <a:cs typeface="+mn-cs"/>
                        </a:rPr>
                        <a:t>Business Managers, Site Representative</a:t>
                      </a:r>
                    </a:p>
                    <a:p>
                      <a:pPr marL="398463" marR="0" lvl="1" indent="-398463" algn="l" defTabSz="914400" rtl="0" eaLnBrk="1" fontAlgn="auto" latinLnBrk="0" hangingPunct="1">
                        <a:lnSpc>
                          <a:spcPct val="100000"/>
                        </a:lnSpc>
                        <a:spcBef>
                          <a:spcPct val="35000"/>
                        </a:spcBef>
                        <a:spcAft>
                          <a:spcPts val="0"/>
                        </a:spcAft>
                        <a:buClr>
                          <a:schemeClr val="tx2"/>
                        </a:buClr>
                        <a:buSzPct val="100000"/>
                        <a:buFont typeface="Wingdings" pitchFamily="2" charset="2"/>
                        <a:buChar char="Ø"/>
                        <a:tabLst/>
                        <a:defRPr/>
                      </a:pPr>
                      <a:r>
                        <a:rPr lang="en-US" sz="1600" b="0" kern="1200">
                          <a:solidFill>
                            <a:schemeClr val="tx2"/>
                          </a:solidFill>
                          <a:latin typeface="Tahoma" pitchFamily="34" charset="0"/>
                          <a:ea typeface="+mn-ea"/>
                          <a:cs typeface="+mn-cs"/>
                        </a:rPr>
                        <a:t>HSSE Representative</a:t>
                      </a:r>
                    </a:p>
                    <a:p>
                      <a:pPr marL="398463" lvl="1" indent="-398463" algn="l" defTabSz="914400" rtl="0" eaLnBrk="1" latinLnBrk="0" hangingPunct="1">
                        <a:spcBef>
                          <a:spcPct val="35000"/>
                        </a:spcBef>
                        <a:spcAft>
                          <a:spcPts val="0"/>
                        </a:spcAft>
                        <a:buClr>
                          <a:schemeClr val="tx2"/>
                        </a:buClr>
                        <a:buSzPct val="100000"/>
                        <a:buFont typeface="Wingdings" pitchFamily="2" charset="2"/>
                        <a:buChar char="Ø"/>
                      </a:pPr>
                      <a:r>
                        <a:rPr lang="en-US" sz="1600" b="0" kern="1200">
                          <a:solidFill>
                            <a:schemeClr val="tx2"/>
                          </a:solidFill>
                          <a:latin typeface="Tahoma" pitchFamily="34" charset="0"/>
                          <a:ea typeface="+mn-ea"/>
                          <a:cs typeface="+mn-cs"/>
                        </a:rPr>
                        <a:t>Finance Manager or Representative </a:t>
                      </a:r>
                    </a:p>
                    <a:p>
                      <a:pPr marL="398463" lvl="1" indent="-398463" algn="l" defTabSz="914400" rtl="0" eaLnBrk="1" latinLnBrk="0" hangingPunct="1">
                        <a:spcBef>
                          <a:spcPct val="35000"/>
                        </a:spcBef>
                        <a:spcAft>
                          <a:spcPts val="0"/>
                        </a:spcAft>
                        <a:buClr>
                          <a:schemeClr val="tx2"/>
                        </a:buClr>
                        <a:buSzPct val="100000"/>
                        <a:buFont typeface="Wingdings" pitchFamily="2" charset="2"/>
                        <a:buChar char="Ø"/>
                      </a:pPr>
                      <a:r>
                        <a:rPr lang="en-US" sz="1600" b="0" kern="1200">
                          <a:solidFill>
                            <a:schemeClr val="tx2"/>
                          </a:solidFill>
                          <a:latin typeface="Tahoma" pitchFamily="34" charset="0"/>
                          <a:ea typeface="+mn-ea"/>
                          <a:cs typeface="+mn-cs"/>
                        </a:rPr>
                        <a:t>Supplier Manager</a:t>
                      </a:r>
                    </a:p>
                    <a:p>
                      <a:endParaRPr lang="pt-BR"/>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228600" y="6248400"/>
            <a:ext cx="274434" cy="369332"/>
          </a:xfrm>
          <a:prstGeom prst="rect">
            <a:avLst/>
          </a:prstGeom>
          <a:noFill/>
        </p:spPr>
        <p:txBody>
          <a:bodyPr wrap="none" rtlCol="0">
            <a:spAutoFit/>
          </a:bodyPr>
          <a:lstStyle/>
          <a:p>
            <a:r>
              <a:rPr lang="en-US">
                <a:solidFill>
                  <a:srgbClr val="FF0000"/>
                </a:solidFill>
              </a:rPr>
              <a:t>*</a:t>
            </a:r>
          </a:p>
        </p:txBody>
      </p:sp>
    </p:spTree>
    <p:extLst>
      <p:ext uri="{BB962C8B-B14F-4D97-AF65-F5344CB8AC3E}">
        <p14:creationId xmlns:p14="http://schemas.microsoft.com/office/powerpoint/2010/main" val="401604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7200" y="990600"/>
            <a:ext cx="8001000" cy="381000"/>
          </a:xfrm>
          <a:prstGeom prst="rect">
            <a:avLst/>
          </a:prstGeom>
          <a:noFill/>
          <a:ln w="9525">
            <a:noFill/>
            <a:miter lim="800000"/>
            <a:headEnd/>
            <a:tailEnd/>
          </a:ln>
        </p:spPr>
        <p:txBody>
          <a:bodyPr/>
          <a:lstStyle/>
          <a:p>
            <a:pPr marL="228600" indent="-228600">
              <a:spcBef>
                <a:spcPct val="35000"/>
              </a:spcBef>
              <a:buClr>
                <a:srgbClr val="333333"/>
              </a:buClr>
              <a:buSzPct val="95000"/>
            </a:pPr>
            <a:r>
              <a:rPr lang="en-US" b="1" u="sng">
                <a:solidFill>
                  <a:schemeClr val="tx2"/>
                </a:solidFill>
                <a:latin typeface="Tahoma" pitchFamily="34" charset="0"/>
              </a:rPr>
              <a:t>Contract Owner</a:t>
            </a:r>
          </a:p>
          <a:p>
            <a:pPr marL="228600" indent="-228600">
              <a:spcBef>
                <a:spcPct val="35000"/>
              </a:spcBef>
              <a:buClr>
                <a:srgbClr val="333333"/>
              </a:buClr>
              <a:buSzPct val="95000"/>
            </a:pPr>
            <a:endParaRPr lang="en-US" sz="1600" b="1" u="sng">
              <a:solidFill>
                <a:schemeClr val="tx2"/>
              </a:solidFill>
              <a:latin typeface="Tahoma" pitchFamily="34" charset="0"/>
            </a:endParaRPr>
          </a:p>
        </p:txBody>
      </p:sp>
      <p:sp>
        <p:nvSpPr>
          <p:cNvPr id="7" name="Rectangle 2"/>
          <p:cNvSpPr>
            <a:spLocks noGrp="1" noChangeArrowheads="1"/>
          </p:cNvSpPr>
          <p:nvPr>
            <p:ph type="title"/>
          </p:nvPr>
        </p:nvSpPr>
        <p:spPr>
          <a:xfrm>
            <a:off x="414338" y="119063"/>
            <a:ext cx="8305800" cy="609600"/>
          </a:xfrm>
        </p:spPr>
        <p:txBody>
          <a:bodyPr/>
          <a:lstStyle/>
          <a:p>
            <a:pPr eaLnBrk="1" hangingPunct="1"/>
            <a:br>
              <a:rPr lang="en-US"/>
            </a:br>
            <a:r>
              <a:rPr lang="en-US"/>
              <a:t>ROLES AND RESPONSIBILITIES</a:t>
            </a:r>
          </a:p>
        </p:txBody>
      </p:sp>
      <p:graphicFrame>
        <p:nvGraphicFramePr>
          <p:cNvPr id="2" name="Table 1"/>
          <p:cNvGraphicFramePr>
            <a:graphicFrameLocks noGrp="1"/>
          </p:cNvGraphicFramePr>
          <p:nvPr>
            <p:extLst>
              <p:ext uri="{D42A27DB-BD31-4B8C-83A1-F6EECF244321}">
                <p14:modId xmlns:p14="http://schemas.microsoft.com/office/powerpoint/2010/main" val="226865549"/>
              </p:ext>
            </p:extLst>
          </p:nvPr>
        </p:nvGraphicFramePr>
        <p:xfrm>
          <a:off x="533400" y="1447800"/>
          <a:ext cx="7696200" cy="48768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1383916">
                <a:tc>
                  <a:txBody>
                    <a:bodyPr/>
                    <a:lstStyle/>
                    <a:p>
                      <a:pPr marL="0" indent="0">
                        <a:spcBef>
                          <a:spcPct val="35000"/>
                        </a:spcBef>
                        <a:buClr>
                          <a:schemeClr val="tx2"/>
                        </a:buClr>
                        <a:buSzPct val="100000"/>
                        <a:buFont typeface="Wingdings" pitchFamily="2" charset="2"/>
                        <a:buNone/>
                      </a:pPr>
                      <a:r>
                        <a:rPr lang="en-US">
                          <a:solidFill>
                            <a:schemeClr val="tx2"/>
                          </a:solidFill>
                          <a:latin typeface="Tahoma" pitchFamily="34" charset="0"/>
                        </a:rPr>
                        <a:t>Planning</a:t>
                      </a:r>
                    </a:p>
                    <a:p>
                      <a:pPr marL="685800" lvl="1" indent="-228600">
                        <a:lnSpc>
                          <a:spcPct val="90000"/>
                        </a:lnSpc>
                        <a:spcBef>
                          <a:spcPct val="35000"/>
                        </a:spcBef>
                        <a:spcAft>
                          <a:spcPts val="600"/>
                        </a:spcAft>
                        <a:buClr>
                          <a:schemeClr val="tx2"/>
                        </a:buClr>
                        <a:buSzPct val="100000"/>
                        <a:buFont typeface="Wingdings" pitchFamily="2" charset="2"/>
                        <a:buChar char="Ø"/>
                      </a:pPr>
                      <a:r>
                        <a:rPr lang="en-US" sz="1600" b="0">
                          <a:solidFill>
                            <a:schemeClr val="tx2"/>
                          </a:solidFill>
                          <a:latin typeface="Tahoma" pitchFamily="34" charset="0"/>
                        </a:rPr>
                        <a:t>Appoint Contract Holder </a:t>
                      </a:r>
                    </a:p>
                    <a:p>
                      <a:pPr marL="685800" lvl="1" indent="-228600">
                        <a:lnSpc>
                          <a:spcPct val="90000"/>
                        </a:lnSpc>
                        <a:spcBef>
                          <a:spcPct val="35000"/>
                        </a:spcBef>
                        <a:spcAft>
                          <a:spcPts val="600"/>
                        </a:spcAft>
                        <a:buClr>
                          <a:schemeClr val="tx2"/>
                        </a:buClr>
                        <a:buSzPct val="100000"/>
                        <a:buFont typeface="Wingdings" pitchFamily="2" charset="2"/>
                        <a:buChar char="Ø"/>
                      </a:pPr>
                      <a:r>
                        <a:rPr lang="en-US" sz="1600" b="0">
                          <a:solidFill>
                            <a:schemeClr val="tx2"/>
                          </a:solidFill>
                          <a:latin typeface="Tahoma" pitchFamily="34" charset="0"/>
                        </a:rPr>
                        <a:t>Inform internal stakeholders &amp; supplier about appointment</a:t>
                      </a:r>
                      <a:endParaRPr lang="pt-BR"/>
                    </a:p>
                  </a:txBody>
                  <a:tcPr>
                    <a:solidFill>
                      <a:schemeClr val="accent1">
                        <a:lumMod val="90000"/>
                      </a:schemeClr>
                    </a:solidFill>
                  </a:tcPr>
                </a:tc>
                <a:extLst>
                  <a:ext uri="{0D108BD9-81ED-4DB2-BD59-A6C34878D82A}">
                    <a16:rowId xmlns:a16="http://schemas.microsoft.com/office/drawing/2014/main" val="10000"/>
                  </a:ext>
                </a:extLst>
              </a:tr>
              <a:tr h="1910406">
                <a:tc>
                  <a:txBody>
                    <a:bodyPr/>
                    <a:lstStyle/>
                    <a:p>
                      <a:pPr marL="0" indent="0">
                        <a:spcBef>
                          <a:spcPct val="35000"/>
                        </a:spcBef>
                        <a:spcAft>
                          <a:spcPts val="0"/>
                        </a:spcAft>
                        <a:buClr>
                          <a:schemeClr val="tx2"/>
                        </a:buClr>
                        <a:buSzPct val="100000"/>
                        <a:buFont typeface="Wingdings" pitchFamily="2" charset="2"/>
                        <a:buNone/>
                      </a:pPr>
                      <a:r>
                        <a:rPr lang="en-US" b="1">
                          <a:solidFill>
                            <a:schemeClr val="tx2"/>
                          </a:solidFill>
                          <a:latin typeface="Tahoma" pitchFamily="34" charset="0"/>
                        </a:rPr>
                        <a:t>Managing Contracts</a:t>
                      </a:r>
                    </a:p>
                    <a:p>
                      <a:pPr marL="685800" lvl="1" indent="-228600">
                        <a:lnSpc>
                          <a:spcPct val="90000"/>
                        </a:lnSpc>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Manage portfolio of contracts</a:t>
                      </a:r>
                    </a:p>
                    <a:p>
                      <a:pPr marL="685800" lvl="1" indent="-228600">
                        <a:lnSpc>
                          <a:spcPct val="90000"/>
                        </a:lnSpc>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Review and control contract execution </a:t>
                      </a:r>
                    </a:p>
                    <a:p>
                      <a:pPr marL="685800" lvl="1" indent="-228600">
                        <a:lnSpc>
                          <a:spcPct val="90000"/>
                        </a:lnSpc>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Approve delivery of contract requirements</a:t>
                      </a:r>
                    </a:p>
                    <a:p>
                      <a:pPr marL="685800" lvl="1" indent="-228600">
                        <a:lnSpc>
                          <a:spcPct val="90000"/>
                        </a:lnSpc>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Monitor performance of the Contract Holder</a:t>
                      </a:r>
                      <a:endParaRPr lang="pt-BR"/>
                    </a:p>
                  </a:txBody>
                  <a:tcPr>
                    <a:solidFill>
                      <a:schemeClr val="accent1"/>
                    </a:solidFill>
                  </a:tcPr>
                </a:tc>
                <a:extLst>
                  <a:ext uri="{0D108BD9-81ED-4DB2-BD59-A6C34878D82A}">
                    <a16:rowId xmlns:a16="http://schemas.microsoft.com/office/drawing/2014/main" val="10001"/>
                  </a:ext>
                </a:extLst>
              </a:tr>
              <a:tr h="1582478">
                <a:tc>
                  <a:txBody>
                    <a:bodyPr/>
                    <a:lstStyle/>
                    <a:p>
                      <a:pPr marL="0" indent="0">
                        <a:lnSpc>
                          <a:spcPct val="90000"/>
                        </a:lnSpc>
                        <a:spcBef>
                          <a:spcPct val="35000"/>
                        </a:spcBef>
                        <a:spcAft>
                          <a:spcPts val="600"/>
                        </a:spcAft>
                        <a:buClr>
                          <a:schemeClr val="tx2"/>
                        </a:buClr>
                        <a:buSzPct val="100000"/>
                        <a:buFont typeface="Wingdings" pitchFamily="2" charset="2"/>
                        <a:buNone/>
                      </a:pPr>
                      <a:r>
                        <a:rPr lang="en-GB" b="1" err="1">
                          <a:solidFill>
                            <a:schemeClr val="tx2"/>
                          </a:solidFill>
                          <a:latin typeface="Tahoma" pitchFamily="34" charset="0"/>
                        </a:rPr>
                        <a:t>Analyze</a:t>
                      </a:r>
                      <a:r>
                        <a:rPr lang="en-GB" b="1">
                          <a:solidFill>
                            <a:schemeClr val="tx2"/>
                          </a:solidFill>
                          <a:latin typeface="Tahoma" pitchFamily="34" charset="0"/>
                        </a:rPr>
                        <a:t>/Improve</a:t>
                      </a:r>
                    </a:p>
                    <a:p>
                      <a:pPr marL="685800" lvl="1" indent="-228600">
                        <a:lnSpc>
                          <a:spcPct val="90000"/>
                        </a:lnSpc>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Monitor improvement plans with Contract Holder</a:t>
                      </a:r>
                    </a:p>
                    <a:p>
                      <a:pPr marL="685800" lvl="1" indent="-228600">
                        <a:lnSpc>
                          <a:spcPct val="90000"/>
                        </a:lnSpc>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Endorse contract Key Performance Indictors (KPIs)</a:t>
                      </a:r>
                    </a:p>
                    <a:p>
                      <a:pPr marL="685800" lvl="1" indent="-228600">
                        <a:lnSpc>
                          <a:spcPct val="90000"/>
                        </a:lnSpc>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Participate in assurance visits and audits</a:t>
                      </a:r>
                      <a:endParaRPr lang="pt-BR"/>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1036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14338" y="119063"/>
            <a:ext cx="8305800" cy="609600"/>
          </a:xfrm>
        </p:spPr>
        <p:txBody>
          <a:bodyPr/>
          <a:lstStyle/>
          <a:p>
            <a:pPr eaLnBrk="1" hangingPunct="1"/>
            <a:br>
              <a:rPr lang="en-US"/>
            </a:br>
            <a:r>
              <a:rPr lang="en-US"/>
              <a:t>ROLES AND RESPONSIBILITIES</a:t>
            </a:r>
          </a:p>
        </p:txBody>
      </p:sp>
      <p:graphicFrame>
        <p:nvGraphicFramePr>
          <p:cNvPr id="5" name="Table 4"/>
          <p:cNvGraphicFramePr>
            <a:graphicFrameLocks noGrp="1"/>
          </p:cNvGraphicFramePr>
          <p:nvPr>
            <p:extLst>
              <p:ext uri="{D42A27DB-BD31-4B8C-83A1-F6EECF244321}">
                <p14:modId xmlns:p14="http://schemas.microsoft.com/office/powerpoint/2010/main" val="199237142"/>
              </p:ext>
            </p:extLst>
          </p:nvPr>
        </p:nvGraphicFramePr>
        <p:xfrm>
          <a:off x="533400" y="1447800"/>
          <a:ext cx="7696200" cy="4940216"/>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1273787">
                <a:tc>
                  <a:txBody>
                    <a:bodyPr/>
                    <a:lstStyle/>
                    <a:p>
                      <a:pPr marL="0" indent="0">
                        <a:spcBef>
                          <a:spcPct val="35000"/>
                        </a:spcBef>
                        <a:buClr>
                          <a:schemeClr val="tx2"/>
                        </a:buClr>
                        <a:buSzPct val="100000"/>
                        <a:buFont typeface="Wingdings" pitchFamily="2" charset="2"/>
                        <a:buNone/>
                      </a:pPr>
                      <a:r>
                        <a:rPr lang="en-US">
                          <a:solidFill>
                            <a:schemeClr val="tx2"/>
                          </a:solidFill>
                          <a:latin typeface="Tahoma" pitchFamily="34" charset="0"/>
                        </a:rPr>
                        <a:t>Planning</a:t>
                      </a:r>
                    </a:p>
                    <a:p>
                      <a:pPr marL="685800" lvl="1" indent="-228600">
                        <a:lnSpc>
                          <a:spcPct val="90000"/>
                        </a:lnSpc>
                        <a:spcBef>
                          <a:spcPct val="35000"/>
                        </a:spcBef>
                        <a:spcAft>
                          <a:spcPts val="600"/>
                        </a:spcAft>
                        <a:buClr>
                          <a:schemeClr val="tx2"/>
                        </a:buClr>
                        <a:buSzPct val="100000"/>
                        <a:buFont typeface="Wingdings" pitchFamily="2" charset="2"/>
                        <a:buChar char="Ø"/>
                      </a:pPr>
                      <a:r>
                        <a:rPr lang="en-US" sz="1600" b="0">
                          <a:solidFill>
                            <a:schemeClr val="tx2"/>
                          </a:solidFill>
                          <a:latin typeface="Tahoma" pitchFamily="34" charset="0"/>
                        </a:rPr>
                        <a:t>Review contract risk</a:t>
                      </a:r>
                    </a:p>
                    <a:p>
                      <a:pPr marL="685800" lvl="1" indent="-228600">
                        <a:lnSpc>
                          <a:spcPct val="90000"/>
                        </a:lnSpc>
                        <a:spcBef>
                          <a:spcPct val="35000"/>
                        </a:spcBef>
                        <a:spcAft>
                          <a:spcPts val="600"/>
                        </a:spcAft>
                        <a:buClr>
                          <a:schemeClr val="tx2"/>
                        </a:buClr>
                        <a:buSzPct val="100000"/>
                        <a:buFont typeface="Wingdings" pitchFamily="2" charset="2"/>
                        <a:buChar char="Ø"/>
                      </a:pPr>
                      <a:r>
                        <a:rPr lang="en-US" sz="1600" b="0">
                          <a:solidFill>
                            <a:schemeClr val="tx2"/>
                          </a:solidFill>
                          <a:latin typeface="Tahoma" pitchFamily="34" charset="0"/>
                        </a:rPr>
                        <a:t>Oversee pre-mobilization and mobilization activities related to the contract</a:t>
                      </a:r>
                      <a:endParaRPr lang="pt-BR"/>
                    </a:p>
                  </a:txBody>
                  <a:tcPr>
                    <a:solidFill>
                      <a:schemeClr val="accent1">
                        <a:lumMod val="90000"/>
                      </a:schemeClr>
                    </a:solidFill>
                  </a:tcPr>
                </a:tc>
                <a:extLst>
                  <a:ext uri="{0D108BD9-81ED-4DB2-BD59-A6C34878D82A}">
                    <a16:rowId xmlns:a16="http://schemas.microsoft.com/office/drawing/2014/main" val="10000"/>
                  </a:ext>
                </a:extLst>
              </a:tr>
              <a:tr h="1758381">
                <a:tc>
                  <a:txBody>
                    <a:bodyPr/>
                    <a:lstStyle/>
                    <a:p>
                      <a:pPr marL="0" indent="0">
                        <a:spcBef>
                          <a:spcPct val="35000"/>
                        </a:spcBef>
                        <a:spcAft>
                          <a:spcPts val="0"/>
                        </a:spcAft>
                        <a:buClr>
                          <a:schemeClr val="tx2"/>
                        </a:buClr>
                        <a:buSzPct val="100000"/>
                        <a:buFont typeface="Wingdings" pitchFamily="2" charset="2"/>
                        <a:buNone/>
                      </a:pPr>
                      <a:r>
                        <a:rPr lang="en-US" b="1">
                          <a:solidFill>
                            <a:schemeClr val="tx2"/>
                          </a:solidFill>
                          <a:latin typeface="Tahoma" pitchFamily="34" charset="0"/>
                        </a:rPr>
                        <a:t>Managing Contracts</a:t>
                      </a:r>
                    </a:p>
                    <a:p>
                      <a:pPr marL="685800" lvl="1" indent="-228600">
                        <a:lnSpc>
                          <a:spcPct val="90000"/>
                        </a:lnSpc>
                        <a:spcBef>
                          <a:spcPct val="35000"/>
                        </a:spcBef>
                        <a:buClr>
                          <a:schemeClr val="tx2"/>
                        </a:buClr>
                        <a:buSzPct val="100000"/>
                        <a:buFont typeface="Wingdings" pitchFamily="2" charset="2"/>
                        <a:buChar char="Ø"/>
                      </a:pPr>
                      <a:r>
                        <a:rPr lang="en-GB" sz="1600">
                          <a:solidFill>
                            <a:schemeClr val="tx2"/>
                          </a:solidFill>
                          <a:latin typeface="Tahoma" pitchFamily="34" charset="0"/>
                        </a:rPr>
                        <a:t>Implement and monitor contract management and HSSE plans</a:t>
                      </a:r>
                    </a:p>
                    <a:p>
                      <a:pPr marL="685800" lvl="1" indent="-228600">
                        <a:lnSpc>
                          <a:spcPct val="90000"/>
                        </a:lnSpc>
                        <a:spcBef>
                          <a:spcPct val="35000"/>
                        </a:spcBef>
                        <a:buClr>
                          <a:schemeClr val="tx2"/>
                        </a:buClr>
                        <a:buSzPct val="100000"/>
                        <a:buFont typeface="Wingdings" pitchFamily="2" charset="2"/>
                        <a:buChar char="Ø"/>
                      </a:pPr>
                      <a:r>
                        <a:rPr lang="en-GB" sz="1600">
                          <a:solidFill>
                            <a:schemeClr val="tx2"/>
                          </a:solidFill>
                          <a:latin typeface="Tahoma" pitchFamily="34" charset="0"/>
                        </a:rPr>
                        <a:t>Review and control contract execution </a:t>
                      </a:r>
                    </a:p>
                    <a:p>
                      <a:pPr marL="685800" lvl="1" indent="-228600">
                        <a:lnSpc>
                          <a:spcPct val="90000"/>
                        </a:lnSpc>
                        <a:spcBef>
                          <a:spcPct val="35000"/>
                        </a:spcBef>
                        <a:buClr>
                          <a:schemeClr val="tx2"/>
                        </a:buClr>
                        <a:buSzPct val="100000"/>
                        <a:buFont typeface="Wingdings" pitchFamily="2" charset="2"/>
                        <a:buChar char="Ø"/>
                      </a:pPr>
                      <a:r>
                        <a:rPr lang="en-GB" sz="1600">
                          <a:solidFill>
                            <a:schemeClr val="tx2"/>
                          </a:solidFill>
                          <a:latin typeface="Tahoma" pitchFamily="34" charset="0"/>
                        </a:rPr>
                        <a:t>Manage incident reporting</a:t>
                      </a:r>
                    </a:p>
                    <a:p>
                      <a:pPr marL="685800" lvl="1" indent="-228600">
                        <a:lnSpc>
                          <a:spcPct val="90000"/>
                        </a:lnSpc>
                        <a:spcBef>
                          <a:spcPct val="35000"/>
                        </a:spcBef>
                        <a:spcAft>
                          <a:spcPts val="600"/>
                        </a:spcAft>
                        <a:buClr>
                          <a:schemeClr val="tx2"/>
                        </a:buClr>
                        <a:buSzPct val="100000"/>
                        <a:buFont typeface="Wingdings" pitchFamily="2" charset="2"/>
                        <a:buChar char="Ø"/>
                      </a:pPr>
                      <a:r>
                        <a:rPr lang="en-GB" sz="1600">
                          <a:solidFill>
                            <a:schemeClr val="tx2"/>
                          </a:solidFill>
                          <a:latin typeface="Tahoma" pitchFamily="34" charset="0"/>
                        </a:rPr>
                        <a:t>Make contract interface arrangements</a:t>
                      </a:r>
                      <a:endParaRPr lang="pt-BR"/>
                    </a:p>
                  </a:txBody>
                  <a:tcPr>
                    <a:solidFill>
                      <a:schemeClr val="accent1"/>
                    </a:solidFill>
                  </a:tcPr>
                </a:tc>
                <a:extLst>
                  <a:ext uri="{0D108BD9-81ED-4DB2-BD59-A6C34878D82A}">
                    <a16:rowId xmlns:a16="http://schemas.microsoft.com/office/drawing/2014/main" val="10001"/>
                  </a:ext>
                </a:extLst>
              </a:tr>
              <a:tr h="1844631">
                <a:tc>
                  <a:txBody>
                    <a:bodyPr/>
                    <a:lstStyle/>
                    <a:p>
                      <a:pPr marL="0" indent="0">
                        <a:lnSpc>
                          <a:spcPct val="90000"/>
                        </a:lnSpc>
                        <a:spcBef>
                          <a:spcPct val="35000"/>
                        </a:spcBef>
                        <a:spcAft>
                          <a:spcPts val="600"/>
                        </a:spcAft>
                        <a:buClr>
                          <a:schemeClr val="tx2"/>
                        </a:buClr>
                        <a:buSzPct val="100000"/>
                        <a:buFont typeface="Wingdings" pitchFamily="2" charset="2"/>
                        <a:buNone/>
                      </a:pPr>
                      <a:r>
                        <a:rPr lang="en-GB" b="1" err="1">
                          <a:solidFill>
                            <a:schemeClr val="tx2"/>
                          </a:solidFill>
                          <a:latin typeface="Tahoma" pitchFamily="34" charset="0"/>
                        </a:rPr>
                        <a:t>Analyze</a:t>
                      </a:r>
                      <a:r>
                        <a:rPr lang="en-GB" b="1">
                          <a:solidFill>
                            <a:schemeClr val="tx2"/>
                          </a:solidFill>
                          <a:latin typeface="Tahoma" pitchFamily="34" charset="0"/>
                        </a:rPr>
                        <a:t>/Improve</a:t>
                      </a:r>
                    </a:p>
                    <a:p>
                      <a:pPr marL="685800" lvl="1" indent="-228600">
                        <a:lnSpc>
                          <a:spcPct val="90000"/>
                        </a:lnSpc>
                        <a:spcBef>
                          <a:spcPct val="35000"/>
                        </a:spcBef>
                        <a:spcAft>
                          <a:spcPts val="0"/>
                        </a:spcAft>
                        <a:buClr>
                          <a:schemeClr val="tx2"/>
                        </a:buClr>
                        <a:buSzPct val="100000"/>
                        <a:buFont typeface="Wingdings" pitchFamily="2" charset="2"/>
                        <a:buChar char="Ø"/>
                      </a:pPr>
                      <a:r>
                        <a:rPr lang="en-GB" sz="1600">
                          <a:solidFill>
                            <a:schemeClr val="tx2"/>
                          </a:solidFill>
                          <a:latin typeface="Tahoma" pitchFamily="34" charset="0"/>
                        </a:rPr>
                        <a:t>Set contract KPIs</a:t>
                      </a:r>
                    </a:p>
                    <a:p>
                      <a:pPr marL="685800" lvl="1" indent="-228600">
                        <a:lnSpc>
                          <a:spcPct val="90000"/>
                        </a:lnSpc>
                        <a:spcBef>
                          <a:spcPct val="35000"/>
                        </a:spcBef>
                        <a:buClr>
                          <a:schemeClr val="tx2"/>
                        </a:buClr>
                        <a:buSzPct val="100000"/>
                        <a:buFont typeface="Wingdings" pitchFamily="2" charset="2"/>
                        <a:buChar char="Ø"/>
                      </a:pPr>
                      <a:r>
                        <a:rPr lang="en-GB" sz="1600">
                          <a:solidFill>
                            <a:schemeClr val="tx2"/>
                          </a:solidFill>
                          <a:latin typeface="Tahoma" pitchFamily="34" charset="0"/>
                        </a:rPr>
                        <a:t>Record and </a:t>
                      </a:r>
                      <a:r>
                        <a:rPr lang="en-GB" sz="1600" err="1">
                          <a:solidFill>
                            <a:schemeClr val="tx2"/>
                          </a:solidFill>
                          <a:latin typeface="Tahoma" pitchFamily="34" charset="0"/>
                        </a:rPr>
                        <a:t>analyze</a:t>
                      </a:r>
                      <a:r>
                        <a:rPr lang="en-GB" sz="1600">
                          <a:solidFill>
                            <a:schemeClr val="tx2"/>
                          </a:solidFill>
                          <a:latin typeface="Tahoma" pitchFamily="34" charset="0"/>
                        </a:rPr>
                        <a:t> HSSE and contract performance</a:t>
                      </a:r>
                    </a:p>
                    <a:p>
                      <a:pPr marL="685800" lvl="1" indent="-228600">
                        <a:lnSpc>
                          <a:spcPct val="90000"/>
                        </a:lnSpc>
                        <a:spcBef>
                          <a:spcPct val="35000"/>
                        </a:spcBef>
                        <a:buClr>
                          <a:schemeClr val="tx2"/>
                        </a:buClr>
                        <a:buSzPct val="100000"/>
                        <a:buFont typeface="Wingdings" pitchFamily="2" charset="2"/>
                        <a:buChar char="Ø"/>
                      </a:pPr>
                      <a:r>
                        <a:rPr lang="en-GB" sz="1600">
                          <a:solidFill>
                            <a:schemeClr val="tx2"/>
                          </a:solidFill>
                          <a:latin typeface="Tahoma" pitchFamily="34" charset="0"/>
                        </a:rPr>
                        <a:t>Conduct value improvement plans</a:t>
                      </a:r>
                    </a:p>
                    <a:p>
                      <a:pPr marL="685800" lvl="1" indent="-228600">
                        <a:lnSpc>
                          <a:spcPct val="90000"/>
                        </a:lnSpc>
                        <a:spcBef>
                          <a:spcPct val="35000"/>
                        </a:spcBef>
                        <a:buClr>
                          <a:schemeClr val="tx2"/>
                        </a:buClr>
                        <a:buSzPct val="100000"/>
                        <a:buFont typeface="Wingdings" pitchFamily="2" charset="2"/>
                        <a:buChar char="Ø"/>
                      </a:pPr>
                      <a:r>
                        <a:rPr lang="en-GB" sz="1600">
                          <a:solidFill>
                            <a:schemeClr val="tx2"/>
                          </a:solidFill>
                          <a:latin typeface="Tahoma" pitchFamily="34" charset="0"/>
                        </a:rPr>
                        <a:t>Participate in assurance visits and audits</a:t>
                      </a:r>
                    </a:p>
                    <a:p>
                      <a:endParaRPr lang="pt-B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Rectangle 3"/>
          <p:cNvSpPr>
            <a:spLocks noChangeArrowheads="1"/>
          </p:cNvSpPr>
          <p:nvPr/>
        </p:nvSpPr>
        <p:spPr bwMode="auto">
          <a:xfrm>
            <a:off x="457200" y="990600"/>
            <a:ext cx="8001000" cy="381000"/>
          </a:xfrm>
          <a:prstGeom prst="rect">
            <a:avLst/>
          </a:prstGeom>
          <a:noFill/>
          <a:ln w="9525">
            <a:noFill/>
            <a:miter lim="800000"/>
            <a:headEnd/>
            <a:tailEnd/>
          </a:ln>
        </p:spPr>
        <p:txBody>
          <a:bodyPr/>
          <a:lstStyle/>
          <a:p>
            <a:pPr marL="228600" indent="-228600">
              <a:spcBef>
                <a:spcPct val="35000"/>
              </a:spcBef>
              <a:buClr>
                <a:srgbClr val="333333"/>
              </a:buClr>
              <a:buSzPct val="95000"/>
            </a:pPr>
            <a:r>
              <a:rPr lang="en-US" b="1" u="sng">
                <a:solidFill>
                  <a:schemeClr val="tx2"/>
                </a:solidFill>
                <a:latin typeface="Tahoma" pitchFamily="34" charset="0"/>
              </a:rPr>
              <a:t>Contract Holder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92150" indent="-285750">
              <a:lnSpc>
                <a:spcPct val="90000"/>
              </a:lnSpc>
              <a:spcBef>
                <a:spcPct val="20000"/>
              </a:spcBef>
              <a:buFont typeface="Wingdings" pitchFamily="2" charset="2"/>
              <a:buChar char="ü"/>
            </a:pPr>
            <a:endParaRPr lang="en-GB" sz="1600">
              <a:latin typeface="Arial" pitchFamily="34" charset="0"/>
            </a:endParaRPr>
          </a:p>
        </p:txBody>
      </p:sp>
    </p:spTree>
    <p:extLst>
      <p:ext uri="{BB962C8B-B14F-4D97-AF65-F5344CB8AC3E}">
        <p14:creationId xmlns:p14="http://schemas.microsoft.com/office/powerpoint/2010/main" val="76666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074546"/>
              </p:ext>
            </p:extLst>
          </p:nvPr>
        </p:nvGraphicFramePr>
        <p:xfrm>
          <a:off x="533400" y="1447801"/>
          <a:ext cx="7696200" cy="4964631"/>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1031756">
                <a:tc>
                  <a:txBody>
                    <a:bodyPr/>
                    <a:lstStyle/>
                    <a:p>
                      <a:pPr marL="0" indent="0">
                        <a:spcBef>
                          <a:spcPct val="35000"/>
                        </a:spcBef>
                        <a:buClr>
                          <a:schemeClr val="tx2"/>
                        </a:buClr>
                        <a:buSzPct val="100000"/>
                        <a:buFont typeface="Wingdings" pitchFamily="2" charset="2"/>
                        <a:buNone/>
                      </a:pPr>
                      <a:r>
                        <a:rPr lang="en-US">
                          <a:solidFill>
                            <a:schemeClr val="tx2"/>
                          </a:solidFill>
                          <a:latin typeface="Tahoma" pitchFamily="34" charset="0"/>
                        </a:rPr>
                        <a:t>Planning</a:t>
                      </a:r>
                    </a:p>
                    <a:p>
                      <a:pPr marL="685800" lvl="1" indent="-228600">
                        <a:lnSpc>
                          <a:spcPct val="90000"/>
                        </a:lnSpc>
                        <a:spcBef>
                          <a:spcPct val="35000"/>
                        </a:spcBef>
                        <a:spcAft>
                          <a:spcPts val="600"/>
                        </a:spcAft>
                        <a:buClr>
                          <a:schemeClr val="tx2"/>
                        </a:buClr>
                        <a:buSzPct val="100000"/>
                        <a:buFont typeface="Wingdings" pitchFamily="2" charset="2"/>
                        <a:buChar char="Ø"/>
                      </a:pPr>
                      <a:r>
                        <a:rPr lang="en-US" sz="1600" b="0">
                          <a:solidFill>
                            <a:schemeClr val="tx2"/>
                          </a:solidFill>
                          <a:latin typeface="Tahoma" pitchFamily="34" charset="0"/>
                        </a:rPr>
                        <a:t>Provide coaching to Contract Holder on contract management standards and requirements</a:t>
                      </a:r>
                    </a:p>
                  </a:txBody>
                  <a:tcPr>
                    <a:solidFill>
                      <a:schemeClr val="accent1">
                        <a:lumMod val="90000"/>
                      </a:schemeClr>
                    </a:solidFill>
                  </a:tcPr>
                </a:tc>
                <a:extLst>
                  <a:ext uri="{0D108BD9-81ED-4DB2-BD59-A6C34878D82A}">
                    <a16:rowId xmlns:a16="http://schemas.microsoft.com/office/drawing/2014/main" val="10000"/>
                  </a:ext>
                </a:extLst>
              </a:tr>
              <a:tr h="2137209">
                <a:tc>
                  <a:txBody>
                    <a:bodyPr/>
                    <a:lstStyle/>
                    <a:p>
                      <a:pPr marL="0" indent="0">
                        <a:spcBef>
                          <a:spcPct val="35000"/>
                        </a:spcBef>
                        <a:spcAft>
                          <a:spcPts val="0"/>
                        </a:spcAft>
                        <a:buClr>
                          <a:schemeClr val="tx2"/>
                        </a:buClr>
                        <a:buSzPct val="100000"/>
                        <a:buFont typeface="Wingdings" pitchFamily="2" charset="2"/>
                        <a:buNone/>
                      </a:pPr>
                      <a:r>
                        <a:rPr lang="en-US" b="1">
                          <a:solidFill>
                            <a:schemeClr val="tx2"/>
                          </a:solidFill>
                          <a:latin typeface="Tahoma" pitchFamily="34" charset="0"/>
                        </a:rPr>
                        <a:t>Managing Contracts</a:t>
                      </a:r>
                    </a:p>
                    <a:p>
                      <a:pPr marL="685800" lvl="1" indent="-228600" algn="l" defTabSz="914400" rtl="0" eaLnBrk="1" latinLnBrk="0" hangingPunct="1">
                        <a:lnSpc>
                          <a:spcPct val="90000"/>
                        </a:lnSpc>
                        <a:spcBef>
                          <a:spcPct val="35000"/>
                        </a:spcBef>
                        <a:spcAft>
                          <a:spcPts val="600"/>
                        </a:spcAft>
                        <a:buClr>
                          <a:schemeClr val="tx2"/>
                        </a:buClr>
                        <a:buSzPct val="100000"/>
                        <a:buFont typeface="Wingdings" pitchFamily="2" charset="2"/>
                        <a:buChar char="Ø"/>
                      </a:pPr>
                      <a:r>
                        <a:rPr lang="en-US" sz="1600" kern="1200">
                          <a:solidFill>
                            <a:schemeClr val="tx2"/>
                          </a:solidFill>
                          <a:latin typeface="Tahoma" pitchFamily="34" charset="0"/>
                          <a:ea typeface="+mn-ea"/>
                          <a:cs typeface="+mn-cs"/>
                        </a:rPr>
                        <a:t>First line support for Contract Holder/</a:t>
                      </a:r>
                      <a:r>
                        <a:rPr lang="en-US" sz="1600" b="0">
                          <a:solidFill>
                            <a:schemeClr val="tx2"/>
                          </a:solidFill>
                          <a:latin typeface="Tahoma" pitchFamily="34" charset="0"/>
                        </a:rPr>
                        <a:t>Owner</a:t>
                      </a:r>
                      <a:r>
                        <a:rPr lang="en-US" sz="1600" kern="1200">
                          <a:solidFill>
                            <a:schemeClr val="tx2"/>
                          </a:solidFill>
                          <a:latin typeface="Tahoma" pitchFamily="34" charset="0"/>
                          <a:ea typeface="+mn-ea"/>
                          <a:cs typeface="+mn-cs"/>
                        </a:rPr>
                        <a:t> from finance perspective</a:t>
                      </a:r>
                    </a:p>
                    <a:p>
                      <a:pPr marL="685800" lvl="1" indent="-228600">
                        <a:lnSpc>
                          <a:spcPct val="90000"/>
                        </a:lnSpc>
                        <a:spcBef>
                          <a:spcPts val="42"/>
                        </a:spcBef>
                        <a:spcAft>
                          <a:spcPts val="600"/>
                        </a:spcAft>
                        <a:buClr>
                          <a:schemeClr val="tx2"/>
                        </a:buClr>
                        <a:buSzPct val="100000"/>
                        <a:buFont typeface="Wingdings" pitchFamily="2" charset="2"/>
                        <a:buChar char="Ø"/>
                      </a:pPr>
                      <a:r>
                        <a:rPr lang="en-US" sz="1600" b="0">
                          <a:solidFill>
                            <a:schemeClr val="tx2"/>
                          </a:solidFill>
                          <a:latin typeface="Tahoma" pitchFamily="34" charset="0"/>
                        </a:rPr>
                        <a:t>Endorse and manage commercial aspects of Contract Management Plan</a:t>
                      </a:r>
                    </a:p>
                    <a:p>
                      <a:pPr marL="685800" lvl="1" indent="-228600">
                        <a:lnSpc>
                          <a:spcPct val="90000"/>
                        </a:lnSpc>
                        <a:spcBef>
                          <a:spcPts val="42"/>
                        </a:spcBef>
                        <a:spcAft>
                          <a:spcPts val="600"/>
                        </a:spcAft>
                        <a:buClr>
                          <a:schemeClr val="tx2"/>
                        </a:buClr>
                        <a:buSzPct val="100000"/>
                        <a:buFont typeface="Wingdings" pitchFamily="2" charset="2"/>
                        <a:buChar char="Ø"/>
                      </a:pPr>
                      <a:r>
                        <a:rPr lang="en-US" sz="1600" b="0">
                          <a:solidFill>
                            <a:schemeClr val="tx2"/>
                          </a:solidFill>
                          <a:latin typeface="Tahoma" pitchFamily="34" charset="0"/>
                        </a:rPr>
                        <a:t>Facilitate kick-off meetings</a:t>
                      </a:r>
                    </a:p>
                    <a:p>
                      <a:pPr marL="685800" lvl="1" indent="-228600">
                        <a:lnSpc>
                          <a:spcPct val="90000"/>
                        </a:lnSpc>
                        <a:spcBef>
                          <a:spcPts val="42"/>
                        </a:spcBef>
                        <a:spcAft>
                          <a:spcPts val="600"/>
                        </a:spcAft>
                        <a:buClr>
                          <a:schemeClr val="tx2"/>
                        </a:buClr>
                        <a:buSzPct val="100000"/>
                        <a:buFont typeface="Wingdings" pitchFamily="2" charset="2"/>
                        <a:buChar char="Ø"/>
                      </a:pPr>
                      <a:r>
                        <a:rPr lang="en-US" sz="1600" b="0">
                          <a:solidFill>
                            <a:schemeClr val="tx2"/>
                          </a:solidFill>
                          <a:latin typeface="Tahoma" pitchFamily="34" charset="0"/>
                        </a:rPr>
                        <a:t>Support performance reviews </a:t>
                      </a:r>
                    </a:p>
                    <a:p>
                      <a:pPr marL="685800" lvl="1" indent="-228600">
                        <a:lnSpc>
                          <a:spcPct val="90000"/>
                        </a:lnSpc>
                        <a:spcBef>
                          <a:spcPts val="42"/>
                        </a:spcBef>
                        <a:spcAft>
                          <a:spcPts val="600"/>
                        </a:spcAft>
                        <a:buClr>
                          <a:schemeClr val="tx2"/>
                        </a:buClr>
                        <a:buSzPct val="100000"/>
                        <a:buFont typeface="Wingdings" pitchFamily="2" charset="2"/>
                        <a:buChar char="Ø"/>
                      </a:pPr>
                      <a:r>
                        <a:rPr lang="en-US" sz="1600" b="0">
                          <a:solidFill>
                            <a:schemeClr val="tx2"/>
                          </a:solidFill>
                          <a:latin typeface="Tahoma" pitchFamily="34" charset="0"/>
                        </a:rPr>
                        <a:t>Make variations/amendments to contract</a:t>
                      </a:r>
                    </a:p>
                    <a:p>
                      <a:pPr marL="685800" lvl="1" indent="-228600">
                        <a:lnSpc>
                          <a:spcPct val="90000"/>
                        </a:lnSpc>
                        <a:spcBef>
                          <a:spcPts val="42"/>
                        </a:spcBef>
                        <a:spcAft>
                          <a:spcPts val="600"/>
                        </a:spcAft>
                        <a:buClr>
                          <a:schemeClr val="tx2"/>
                        </a:buClr>
                        <a:buSzPct val="100000"/>
                        <a:buFont typeface="Wingdings" pitchFamily="2" charset="2"/>
                        <a:buChar char="Ø"/>
                      </a:pPr>
                      <a:r>
                        <a:rPr lang="en-US" sz="1600" b="0">
                          <a:solidFill>
                            <a:schemeClr val="tx2"/>
                          </a:solidFill>
                          <a:latin typeface="Tahoma" pitchFamily="34" charset="0"/>
                        </a:rPr>
                        <a:t>Support with contract close out</a:t>
                      </a:r>
                      <a:endParaRPr lang="pt-BR" sz="1600" kern="1200">
                        <a:solidFill>
                          <a:schemeClr val="tx2"/>
                        </a:solidFill>
                        <a:latin typeface="Tahoma" pitchFamily="34" charset="0"/>
                        <a:ea typeface="+mn-ea"/>
                        <a:cs typeface="+mn-cs"/>
                      </a:endParaRPr>
                    </a:p>
                  </a:txBody>
                  <a:tcPr>
                    <a:solidFill>
                      <a:schemeClr val="accent1"/>
                    </a:solidFill>
                  </a:tcPr>
                </a:tc>
                <a:extLst>
                  <a:ext uri="{0D108BD9-81ED-4DB2-BD59-A6C34878D82A}">
                    <a16:rowId xmlns:a16="http://schemas.microsoft.com/office/drawing/2014/main" val="10001"/>
                  </a:ext>
                </a:extLst>
              </a:tr>
              <a:tr h="1784035">
                <a:tc>
                  <a:txBody>
                    <a:bodyPr/>
                    <a:lstStyle/>
                    <a:p>
                      <a:pPr marL="0" indent="0">
                        <a:lnSpc>
                          <a:spcPct val="90000"/>
                        </a:lnSpc>
                        <a:spcBef>
                          <a:spcPct val="35000"/>
                        </a:spcBef>
                        <a:spcAft>
                          <a:spcPts val="600"/>
                        </a:spcAft>
                        <a:buClr>
                          <a:schemeClr val="tx2"/>
                        </a:buClr>
                        <a:buSzPct val="100000"/>
                        <a:buFont typeface="Wingdings" pitchFamily="2" charset="2"/>
                        <a:buNone/>
                      </a:pPr>
                      <a:r>
                        <a:rPr lang="en-GB" b="1" err="1">
                          <a:solidFill>
                            <a:schemeClr val="tx2"/>
                          </a:solidFill>
                          <a:latin typeface="Tahoma" pitchFamily="34" charset="0"/>
                        </a:rPr>
                        <a:t>Analyze</a:t>
                      </a:r>
                      <a:r>
                        <a:rPr lang="en-GB" b="1">
                          <a:solidFill>
                            <a:schemeClr val="tx2"/>
                          </a:solidFill>
                          <a:latin typeface="Tahoma" pitchFamily="34" charset="0"/>
                        </a:rPr>
                        <a:t>/Improve</a:t>
                      </a:r>
                    </a:p>
                    <a:p>
                      <a:pPr marL="685800" lvl="1" indent="-228600" algn="l" defTabSz="914400" rtl="0" eaLnBrk="1" latinLnBrk="0" hangingPunct="1">
                        <a:lnSpc>
                          <a:spcPct val="90000"/>
                        </a:lnSpc>
                        <a:spcBef>
                          <a:spcPct val="35000"/>
                        </a:spcBef>
                        <a:spcAft>
                          <a:spcPts val="0"/>
                        </a:spcAft>
                        <a:buClr>
                          <a:schemeClr val="tx2"/>
                        </a:buClr>
                        <a:buSzPct val="100000"/>
                        <a:buFont typeface="Wingdings" pitchFamily="2" charset="2"/>
                        <a:buChar char="Ø"/>
                      </a:pPr>
                      <a:r>
                        <a:rPr lang="en-US" sz="1600" kern="1200">
                          <a:solidFill>
                            <a:schemeClr val="tx2"/>
                          </a:solidFill>
                          <a:latin typeface="Tahoma" pitchFamily="34" charset="0"/>
                          <a:ea typeface="+mn-ea"/>
                          <a:cs typeface="+mn-cs"/>
                        </a:rPr>
                        <a:t>Endorse contract KPIs</a:t>
                      </a:r>
                    </a:p>
                    <a:p>
                      <a:pPr marL="685800" lvl="1" indent="-228600" algn="l" defTabSz="914400" rtl="0" eaLnBrk="1" latinLnBrk="0" hangingPunct="1">
                        <a:lnSpc>
                          <a:spcPct val="90000"/>
                        </a:lnSpc>
                        <a:spcBef>
                          <a:spcPct val="35000"/>
                        </a:spcBef>
                        <a:spcAft>
                          <a:spcPts val="0"/>
                        </a:spcAft>
                        <a:buClr>
                          <a:schemeClr val="tx2"/>
                        </a:buClr>
                        <a:buSzPct val="100000"/>
                        <a:buFont typeface="Wingdings" pitchFamily="2" charset="2"/>
                        <a:buChar char="Ø"/>
                      </a:pPr>
                      <a:r>
                        <a:rPr lang="en-US" sz="1600" kern="1200">
                          <a:solidFill>
                            <a:schemeClr val="tx2"/>
                          </a:solidFill>
                          <a:latin typeface="Tahoma" pitchFamily="34" charset="0"/>
                          <a:ea typeface="+mn-ea"/>
                          <a:cs typeface="+mn-cs"/>
                        </a:rPr>
                        <a:t>Monitor improvement plans with Contract Holder</a:t>
                      </a:r>
                    </a:p>
                    <a:p>
                      <a:pPr marL="685800" lvl="1" indent="-228600" algn="l" defTabSz="914400" rtl="0" eaLnBrk="1" latinLnBrk="0" hangingPunct="1">
                        <a:lnSpc>
                          <a:spcPct val="90000"/>
                        </a:lnSpc>
                        <a:spcBef>
                          <a:spcPct val="35000"/>
                        </a:spcBef>
                        <a:spcAft>
                          <a:spcPts val="0"/>
                        </a:spcAft>
                        <a:buClr>
                          <a:schemeClr val="tx2"/>
                        </a:buClr>
                        <a:buSzPct val="100000"/>
                        <a:buFont typeface="Wingdings" pitchFamily="2" charset="2"/>
                        <a:buChar char="Ø"/>
                      </a:pPr>
                      <a:r>
                        <a:rPr lang="en-US" sz="1600" kern="1200">
                          <a:solidFill>
                            <a:schemeClr val="tx2"/>
                          </a:solidFill>
                          <a:latin typeface="Tahoma" pitchFamily="34" charset="0"/>
                          <a:ea typeface="+mn-ea"/>
                          <a:cs typeface="+mn-cs"/>
                        </a:rPr>
                        <a:t>Review contract risk</a:t>
                      </a:r>
                    </a:p>
                    <a:p>
                      <a:pPr marL="685800" lvl="1" indent="-228600" algn="l" defTabSz="914400" rtl="0" eaLnBrk="1" latinLnBrk="0" hangingPunct="1">
                        <a:lnSpc>
                          <a:spcPct val="90000"/>
                        </a:lnSpc>
                        <a:spcBef>
                          <a:spcPct val="35000"/>
                        </a:spcBef>
                        <a:spcAft>
                          <a:spcPts val="0"/>
                        </a:spcAft>
                        <a:buClr>
                          <a:schemeClr val="tx2"/>
                        </a:buClr>
                        <a:buSzPct val="100000"/>
                        <a:buFont typeface="Wingdings" pitchFamily="2" charset="2"/>
                        <a:buChar char="Ø"/>
                      </a:pPr>
                      <a:r>
                        <a:rPr lang="en-US" sz="1600" kern="1200">
                          <a:solidFill>
                            <a:schemeClr val="tx2"/>
                          </a:solidFill>
                          <a:latin typeface="Tahoma" pitchFamily="34" charset="0"/>
                          <a:ea typeface="+mn-ea"/>
                          <a:cs typeface="+mn-cs"/>
                        </a:rPr>
                        <a:t>Oversee pre-mobilization and mobilization activities related to the contract</a:t>
                      </a:r>
                      <a:endParaRPr lang="pt-BR" sz="1600" kern="1200">
                        <a:solidFill>
                          <a:schemeClr val="tx2"/>
                        </a:solidFill>
                        <a:latin typeface="Tahoma" pitchFamily="34" charset="0"/>
                        <a:ea typeface="+mn-ea"/>
                        <a:cs typeface="+mn-cs"/>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4" name="Rectangle 3"/>
          <p:cNvSpPr>
            <a:spLocks noChangeArrowheads="1"/>
          </p:cNvSpPr>
          <p:nvPr/>
        </p:nvSpPr>
        <p:spPr bwMode="auto">
          <a:xfrm>
            <a:off x="457200" y="990600"/>
            <a:ext cx="8001000" cy="381000"/>
          </a:xfrm>
          <a:prstGeom prst="rect">
            <a:avLst/>
          </a:prstGeom>
          <a:noFill/>
          <a:ln w="9525">
            <a:noFill/>
            <a:miter lim="800000"/>
            <a:headEnd/>
            <a:tailEnd/>
          </a:ln>
        </p:spPr>
        <p:txBody>
          <a:bodyPr/>
          <a:lstStyle/>
          <a:p>
            <a:pPr marL="228600" indent="-228600">
              <a:spcBef>
                <a:spcPct val="35000"/>
              </a:spcBef>
              <a:buClr>
                <a:srgbClr val="333333"/>
              </a:buClr>
              <a:buSzPct val="95000"/>
            </a:pPr>
            <a:r>
              <a:rPr lang="en-US" b="1" u="sng">
                <a:solidFill>
                  <a:schemeClr val="tx2"/>
                </a:solidFill>
                <a:latin typeface="Tahoma" pitchFamily="34" charset="0"/>
              </a:rPr>
              <a:t>Contracting &amp; Procurement Representative, Contract Engineer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92150" indent="-285750">
              <a:lnSpc>
                <a:spcPct val="90000"/>
              </a:lnSpc>
              <a:spcBef>
                <a:spcPct val="20000"/>
              </a:spcBef>
              <a:buFont typeface="Wingdings" pitchFamily="2" charset="2"/>
              <a:buChar char="ü"/>
            </a:pPr>
            <a:endParaRPr lang="en-GB" sz="1600">
              <a:latin typeface="Arial" pitchFamily="34" charset="0"/>
            </a:endParaRPr>
          </a:p>
        </p:txBody>
      </p:sp>
      <p:sp>
        <p:nvSpPr>
          <p:cNvPr id="7" name="Rectangle 2"/>
          <p:cNvSpPr>
            <a:spLocks noGrp="1" noChangeArrowheads="1"/>
          </p:cNvSpPr>
          <p:nvPr>
            <p:ph type="title"/>
          </p:nvPr>
        </p:nvSpPr>
        <p:spPr>
          <a:xfrm>
            <a:off x="414338" y="119063"/>
            <a:ext cx="8305800" cy="609600"/>
          </a:xfrm>
        </p:spPr>
        <p:txBody>
          <a:bodyPr/>
          <a:lstStyle/>
          <a:p>
            <a:pPr eaLnBrk="1" hangingPunct="1"/>
            <a:br>
              <a:rPr lang="en-US"/>
            </a:br>
            <a:r>
              <a:rPr lang="en-US"/>
              <a:t>ROLES AND RESPONSIBILITIES</a:t>
            </a:r>
          </a:p>
        </p:txBody>
      </p:sp>
    </p:spTree>
    <p:extLst>
      <p:ext uri="{BB962C8B-B14F-4D97-AF65-F5344CB8AC3E}">
        <p14:creationId xmlns:p14="http://schemas.microsoft.com/office/powerpoint/2010/main" val="174715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457200" y="990600"/>
            <a:ext cx="8001000" cy="4876800"/>
          </a:xfrm>
          <a:prstGeom prst="rect">
            <a:avLst/>
          </a:prstGeom>
          <a:noFill/>
          <a:ln w="9525">
            <a:noFill/>
            <a:miter lim="800000"/>
            <a:headEnd/>
            <a:tailEnd/>
          </a:ln>
        </p:spPr>
        <p:txBody>
          <a:bodyPr/>
          <a:lstStyle/>
          <a:p>
            <a:pPr marL="228600" indent="-228600">
              <a:spcBef>
                <a:spcPct val="35000"/>
              </a:spcBef>
              <a:spcAft>
                <a:spcPts val="600"/>
              </a:spcAft>
              <a:buClr>
                <a:srgbClr val="333333"/>
              </a:buClr>
              <a:buSzPct val="95000"/>
            </a:pPr>
            <a:r>
              <a:rPr lang="en-US" sz="1600" b="1" u="sng">
                <a:solidFill>
                  <a:schemeClr val="tx2"/>
                </a:solidFill>
                <a:latin typeface="Tahoma" pitchFamily="34" charset="0"/>
              </a:rPr>
              <a:t>Internal Kick-Off Meeting</a:t>
            </a:r>
          </a:p>
          <a:p>
            <a:pPr marL="685800" lvl="1"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Objective is to create a shared understanding of the contract scope, processes, rewards, penalties etc.</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Define success for the contract</a:t>
            </a:r>
          </a:p>
          <a:p>
            <a:pPr marL="685800" lvl="1"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Attendees are stakeholders, CP rep., HSSE rep., Finance rep. </a:t>
            </a:r>
          </a:p>
          <a:p>
            <a:pPr marL="685800" lvl="1" indent="-228600">
              <a:spcBef>
                <a:spcPct val="35000"/>
              </a:spcBef>
              <a:spcAft>
                <a:spcPts val="1200"/>
              </a:spcAft>
              <a:buClr>
                <a:schemeClr val="tx2"/>
              </a:buClr>
              <a:buSzPct val="100000"/>
              <a:buFont typeface="Wingdings" pitchFamily="2" charset="2"/>
              <a:buChar char="Ø"/>
            </a:pPr>
            <a:r>
              <a:rPr lang="en-US" sz="1600">
                <a:solidFill>
                  <a:schemeClr val="tx2"/>
                </a:solidFill>
                <a:latin typeface="Tahoma" pitchFamily="34" charset="0"/>
              </a:rPr>
              <a:t>Conducted within 3-4 weeks of contract signing</a:t>
            </a:r>
          </a:p>
          <a:p>
            <a:pPr marL="228600" indent="-228600">
              <a:spcBef>
                <a:spcPct val="35000"/>
              </a:spcBef>
              <a:spcAft>
                <a:spcPts val="1200"/>
              </a:spcAft>
              <a:buClr>
                <a:srgbClr val="333333"/>
              </a:buClr>
              <a:buSzPct val="95000"/>
            </a:pPr>
            <a:r>
              <a:rPr lang="en-US" sz="1600" b="1" u="sng">
                <a:solidFill>
                  <a:schemeClr val="tx2"/>
                </a:solidFill>
                <a:latin typeface="Tahoma" pitchFamily="34" charset="0"/>
              </a:rPr>
              <a:t>External Kick-Off Meeting</a:t>
            </a:r>
          </a:p>
          <a:p>
            <a:pPr marL="685800" lvl="1"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Objective is to align company’s understanding of contract scope, processes, rewards, penalties etc. with the supplier</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Identify and align contract value drivers and KPIs</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Identify, prioritize and mitigate threats/ opportunities for value drivers</a:t>
            </a:r>
          </a:p>
          <a:p>
            <a:pPr marL="685800" lvl="1"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Attendees are company and supplier stakeholders</a:t>
            </a:r>
          </a:p>
          <a:p>
            <a:pPr marL="685800" lvl="1"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Supplier briefed on agenda 2-3 weeks prior to the meeting</a:t>
            </a:r>
          </a:p>
          <a:p>
            <a:pPr marL="685800" lvl="1"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Conducted after the internal kick-off meeting</a:t>
            </a:r>
          </a:p>
          <a:p>
            <a:pPr marL="685800" lvl="1" indent="-228600">
              <a:spcBef>
                <a:spcPct val="35000"/>
              </a:spcBef>
              <a:spcAft>
                <a:spcPts val="600"/>
              </a:spcAft>
              <a:buClr>
                <a:schemeClr val="tx2"/>
              </a:buClr>
              <a:buSzPct val="100000"/>
              <a:buFont typeface="Wingdings" pitchFamily="2" charset="2"/>
              <a:buChar char="Ø"/>
            </a:pPr>
            <a:endParaRPr lang="en-US" sz="1600">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endParaRPr lang="en-US" sz="1600">
              <a:solidFill>
                <a:schemeClr val="tx2"/>
              </a:solidFill>
              <a:latin typeface="Tahoma" pitchFamily="34" charset="0"/>
            </a:endParaRPr>
          </a:p>
          <a:p>
            <a:pPr marL="685800" lvl="1" indent="-228600">
              <a:spcBef>
                <a:spcPct val="35000"/>
              </a:spcBef>
              <a:buClr>
                <a:schemeClr val="tx2"/>
              </a:buClr>
              <a:buSzPct val="100000"/>
              <a:buFont typeface="Wingdings" pitchFamily="2" charset="2"/>
              <a:buChar char="Ø"/>
            </a:pPr>
            <a:endParaRPr lang="en-US" sz="1600">
              <a:solidFill>
                <a:schemeClr val="tx2"/>
              </a:solidFill>
              <a:latin typeface="Tahoma" pitchFamily="34" charset="0"/>
            </a:endParaRPr>
          </a:p>
        </p:txBody>
      </p:sp>
      <p:sp>
        <p:nvSpPr>
          <p:cNvPr id="7" name="Rectangle 2"/>
          <p:cNvSpPr>
            <a:spLocks noGrp="1" noChangeArrowheads="1"/>
          </p:cNvSpPr>
          <p:nvPr>
            <p:ph type="title"/>
          </p:nvPr>
        </p:nvSpPr>
        <p:spPr>
          <a:xfrm>
            <a:off x="381000" y="119063"/>
            <a:ext cx="7315200" cy="609600"/>
          </a:xfrm>
        </p:spPr>
        <p:txBody>
          <a:bodyPr/>
          <a:lstStyle/>
          <a:p>
            <a:pPr>
              <a:spcBef>
                <a:spcPct val="35000"/>
              </a:spcBef>
            </a:pPr>
            <a:r>
              <a:rPr lang="en-US"/>
              <a:t>2. CONDUCT INTERNAL AND EXTERNAL KICK-OFF MEETINGS</a:t>
            </a:r>
          </a:p>
        </p:txBody>
      </p:sp>
      <p:grpSp>
        <p:nvGrpSpPr>
          <p:cNvPr id="15" name="Group 14"/>
          <p:cNvGrpSpPr/>
          <p:nvPr/>
        </p:nvGrpSpPr>
        <p:grpSpPr>
          <a:xfrm>
            <a:off x="7620000" y="304800"/>
            <a:ext cx="1143000" cy="381000"/>
            <a:chOff x="7467600" y="838200"/>
            <a:chExt cx="1143000" cy="381000"/>
          </a:xfrm>
        </p:grpSpPr>
        <p:sp>
          <p:nvSpPr>
            <p:cNvPr id="16" name="Rectangle 15"/>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19" name="Rectangle 18"/>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0" name="Rectangle 19"/>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extLst>
      <p:ext uri="{BB962C8B-B14F-4D97-AF65-F5344CB8AC3E}">
        <p14:creationId xmlns:p14="http://schemas.microsoft.com/office/powerpoint/2010/main" val="1940827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457200" y="990600"/>
            <a:ext cx="8001000" cy="51816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The need for a performance tracking mechanism is dependent on the contract type:</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Tier 1 &amp; 2 contracts: A balanced performance scorecard should be instituted to drive and improve performance</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Tier 3 contracts: Monitoring of Requisition-to-Pay steps and KPIs such as on-time delivery of goods / services may be the only requirements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Capture and report relevant performance metrics to improve contract performance</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Develop KPIs and performance tracking mechanism during the pre-contract award phase </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Agree upon the metrics with the supplier prior to contract award</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Contract management team should be familiar with the details of the agreed-upon performance metrics</a:t>
            </a:r>
          </a:p>
          <a:p>
            <a:pPr marL="685800" lvl="1" indent="-228600">
              <a:spcBef>
                <a:spcPct val="35000"/>
              </a:spcBef>
              <a:buClr>
                <a:srgbClr val="333333"/>
              </a:buClr>
              <a:buSzPct val="95000"/>
              <a:buFont typeface="Wingdings" pitchFamily="2" charset="2"/>
              <a:buChar char="Ø"/>
            </a:pPr>
            <a:endParaRPr lang="en-US" sz="1600">
              <a:solidFill>
                <a:schemeClr val="tx2"/>
              </a:solidFill>
              <a:latin typeface="Tahoma" pitchFamily="34" charset="0"/>
            </a:endParaRPr>
          </a:p>
        </p:txBody>
      </p:sp>
      <p:sp>
        <p:nvSpPr>
          <p:cNvPr id="6" name="Rectangle 2"/>
          <p:cNvSpPr>
            <a:spLocks noGrp="1" noChangeArrowheads="1"/>
          </p:cNvSpPr>
          <p:nvPr>
            <p:ph type="title"/>
          </p:nvPr>
        </p:nvSpPr>
        <p:spPr>
          <a:xfrm>
            <a:off x="414338" y="119063"/>
            <a:ext cx="8305800" cy="609600"/>
          </a:xfrm>
        </p:spPr>
        <p:txBody>
          <a:bodyPr/>
          <a:lstStyle/>
          <a:p>
            <a:pPr eaLnBrk="1" hangingPunct="1"/>
            <a:br>
              <a:rPr lang="en-US"/>
            </a:br>
            <a:r>
              <a:rPr lang="en-US"/>
              <a:t>3. DEVELOP PERFORMANCE MEASUREMENT SYSTEM</a:t>
            </a:r>
          </a:p>
        </p:txBody>
      </p:sp>
      <p:grpSp>
        <p:nvGrpSpPr>
          <p:cNvPr id="7" name="Group 6"/>
          <p:cNvGrpSpPr/>
          <p:nvPr/>
        </p:nvGrpSpPr>
        <p:grpSpPr>
          <a:xfrm>
            <a:off x="7620000" y="304800"/>
            <a:ext cx="1143000" cy="381000"/>
            <a:chOff x="7467600" y="838200"/>
            <a:chExt cx="1143000" cy="381000"/>
          </a:xfrm>
        </p:grpSpPr>
        <p:sp>
          <p:nvSpPr>
            <p:cNvPr id="8" name="Rectangle 7"/>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9" name="Rectangle 8"/>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0" name="Rectangle 9"/>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14338" y="119063"/>
            <a:ext cx="8305800" cy="609600"/>
          </a:xfrm>
        </p:spPr>
        <p:txBody>
          <a:bodyPr/>
          <a:lstStyle/>
          <a:p>
            <a:pPr eaLnBrk="1" hangingPunct="1"/>
            <a:br>
              <a:rPr lang="en-US"/>
            </a:br>
            <a:r>
              <a:rPr lang="en-US"/>
              <a:t>MEASURING PERFORMANCE</a:t>
            </a:r>
          </a:p>
        </p:txBody>
      </p:sp>
      <p:sp>
        <p:nvSpPr>
          <p:cNvPr id="180227"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180228" name="Rectangle 4"/>
          <p:cNvSpPr>
            <a:spLocks noGrp="1" noChangeArrowheads="1"/>
          </p:cNvSpPr>
          <p:nvPr>
            <p:ph type="body" sz="half" idx="1"/>
          </p:nvPr>
        </p:nvSpPr>
        <p:spPr>
          <a:xfrm>
            <a:off x="1143000" y="2133598"/>
            <a:ext cx="7086600" cy="2286000"/>
          </a:xfrm>
          <a:noFill/>
        </p:spPr>
        <p:txBody>
          <a:bodyPr/>
          <a:lstStyle/>
          <a:p>
            <a:pPr marL="228600" indent="-228600" eaLnBrk="1" hangingPunct="1">
              <a:spcBef>
                <a:spcPct val="35000"/>
              </a:spcBef>
              <a:buClr>
                <a:schemeClr val="tx2"/>
              </a:buClr>
              <a:buSzPct val="100000"/>
              <a:buFont typeface="Wingdings" pitchFamily="2" charset="2"/>
              <a:buChar char="Ø"/>
            </a:pPr>
            <a:r>
              <a:rPr lang="en-US" sz="1600" b="0">
                <a:latin typeface="Tahoma" pitchFamily="34" charset="0"/>
              </a:rPr>
              <a:t>Ensure delivery of company goals</a:t>
            </a:r>
          </a:p>
          <a:p>
            <a:pPr marL="228600" indent="-228600" eaLnBrk="1" hangingPunct="1">
              <a:spcBef>
                <a:spcPct val="35000"/>
              </a:spcBef>
              <a:buClr>
                <a:schemeClr val="tx2"/>
              </a:buClr>
              <a:buSzPct val="100000"/>
              <a:buFont typeface="Wingdings" pitchFamily="2" charset="2"/>
              <a:buChar char="Ø"/>
            </a:pPr>
            <a:r>
              <a:rPr lang="en-US" sz="1600" b="0">
                <a:latin typeface="Tahoma" pitchFamily="34" charset="0"/>
              </a:rPr>
              <a:t>Provide feedback to internal users/management</a:t>
            </a:r>
          </a:p>
          <a:p>
            <a:pPr marL="228600" indent="-228600" eaLnBrk="1" hangingPunct="1">
              <a:spcBef>
                <a:spcPct val="35000"/>
              </a:spcBef>
              <a:buClr>
                <a:schemeClr val="tx2"/>
              </a:buClr>
              <a:buSzPct val="100000"/>
              <a:buFont typeface="Wingdings" pitchFamily="2" charset="2"/>
              <a:buChar char="Ø"/>
            </a:pPr>
            <a:r>
              <a:rPr lang="en-US" sz="1600" b="0">
                <a:latin typeface="Tahoma" pitchFamily="34" charset="0"/>
              </a:rPr>
              <a:t>Provide feedback to suppliers</a:t>
            </a:r>
          </a:p>
          <a:p>
            <a:pPr marL="228600" indent="-228600" eaLnBrk="1" hangingPunct="1">
              <a:spcBef>
                <a:spcPct val="35000"/>
              </a:spcBef>
              <a:buClr>
                <a:schemeClr val="tx2"/>
              </a:buClr>
              <a:buSzPct val="100000"/>
              <a:buFont typeface="Wingdings" pitchFamily="2" charset="2"/>
              <a:buChar char="Ø"/>
            </a:pPr>
            <a:r>
              <a:rPr lang="en-US" sz="1600" b="0">
                <a:latin typeface="Tahoma" pitchFamily="34" charset="0"/>
              </a:rPr>
              <a:t>Develop process improvement strategies</a:t>
            </a:r>
          </a:p>
          <a:p>
            <a:pPr marL="228600" indent="-228600" eaLnBrk="1" hangingPunct="1">
              <a:spcBef>
                <a:spcPct val="35000"/>
              </a:spcBef>
              <a:buClr>
                <a:schemeClr val="tx2"/>
              </a:buClr>
              <a:buSzPct val="100000"/>
              <a:buFont typeface="Wingdings" pitchFamily="2" charset="2"/>
              <a:buChar char="Ø"/>
            </a:pPr>
            <a:r>
              <a:rPr lang="en-US" sz="1600" b="0">
                <a:latin typeface="Tahoma" pitchFamily="34" charset="0"/>
              </a:rPr>
              <a:t>Evaluate suppliers for future business </a:t>
            </a:r>
          </a:p>
          <a:p>
            <a:pPr marL="228600" indent="-228600" eaLnBrk="1" hangingPunct="1">
              <a:spcBef>
                <a:spcPct val="35000"/>
              </a:spcBef>
              <a:buClr>
                <a:schemeClr val="tx2"/>
              </a:buClr>
              <a:buSzPct val="100000"/>
              <a:buFont typeface="Wingdings" pitchFamily="2" charset="2"/>
              <a:buChar char="Ø"/>
            </a:pPr>
            <a:r>
              <a:rPr lang="en-US" sz="1600" b="0">
                <a:latin typeface="Tahoma" pitchFamily="34" charset="0"/>
              </a:rPr>
              <a:t>Predict supplier performance</a:t>
            </a:r>
          </a:p>
          <a:p>
            <a:pPr marL="228600" indent="-228600" eaLnBrk="1" hangingPunct="1">
              <a:spcBef>
                <a:spcPct val="35000"/>
              </a:spcBef>
              <a:buClr>
                <a:schemeClr val="tx2"/>
              </a:buClr>
              <a:buSzPct val="100000"/>
              <a:buFont typeface="Wingdings" pitchFamily="2" charset="2"/>
              <a:buChar char="Ø"/>
            </a:pPr>
            <a:r>
              <a:rPr lang="en-US" sz="1600" b="0">
                <a:latin typeface="Tahoma" pitchFamily="34" charset="0"/>
              </a:rPr>
              <a:t>Eliminate underperforming suppliers</a:t>
            </a:r>
          </a:p>
        </p:txBody>
      </p:sp>
      <p:sp>
        <p:nvSpPr>
          <p:cNvPr id="180230" name="Text Box 6"/>
          <p:cNvSpPr txBox="1">
            <a:spLocks noChangeArrowheads="1"/>
          </p:cNvSpPr>
          <p:nvPr/>
        </p:nvSpPr>
        <p:spPr bwMode="auto">
          <a:xfrm>
            <a:off x="1676400" y="5330530"/>
            <a:ext cx="5715000" cy="366713"/>
          </a:xfrm>
          <a:prstGeom prst="rect">
            <a:avLst/>
          </a:prstGeom>
          <a:noFill/>
          <a:ln w="9525" algn="ctr">
            <a:noFill/>
            <a:miter lim="800000"/>
            <a:headEnd/>
            <a:tailEnd/>
          </a:ln>
        </p:spPr>
        <p:txBody>
          <a:bodyPr>
            <a:spAutoFit/>
          </a:bodyPr>
          <a:lstStyle/>
          <a:p>
            <a:pPr algn="ctr" eaLnBrk="0" hangingPunct="0">
              <a:spcBef>
                <a:spcPct val="30000"/>
              </a:spcBef>
            </a:pPr>
            <a:r>
              <a:rPr lang="en-US" b="1" i="1">
                <a:solidFill>
                  <a:schemeClr val="tx2"/>
                </a:solidFill>
                <a:latin typeface="Tahoma" pitchFamily="34" charset="0"/>
              </a:rPr>
              <a:t>“You cannot improve what you do not measure”</a:t>
            </a:r>
          </a:p>
        </p:txBody>
      </p:sp>
      <p:sp>
        <p:nvSpPr>
          <p:cNvPr id="180231" name="Text Box 7"/>
          <p:cNvSpPr txBox="1">
            <a:spLocks noChangeArrowheads="1"/>
          </p:cNvSpPr>
          <p:nvPr/>
        </p:nvSpPr>
        <p:spPr bwMode="auto">
          <a:xfrm>
            <a:off x="457200" y="1538285"/>
            <a:ext cx="2990850" cy="366713"/>
          </a:xfrm>
          <a:prstGeom prst="rect">
            <a:avLst/>
          </a:prstGeom>
          <a:noFill/>
          <a:ln w="9525" algn="ctr">
            <a:noFill/>
            <a:miter lim="800000"/>
            <a:headEnd/>
            <a:tailEnd/>
          </a:ln>
        </p:spPr>
        <p:txBody>
          <a:bodyPr wrap="none">
            <a:spAutoFit/>
          </a:bodyPr>
          <a:lstStyle/>
          <a:p>
            <a:pPr algn="ctr" eaLnBrk="0" hangingPunct="0">
              <a:spcBef>
                <a:spcPct val="50000"/>
              </a:spcBef>
            </a:pPr>
            <a:r>
              <a:rPr lang="en-US" b="1">
                <a:solidFill>
                  <a:schemeClr val="tx2"/>
                </a:solidFill>
                <a:latin typeface="Tahoma" pitchFamily="34" charset="0"/>
              </a:rPr>
              <a:t>Why measure suppliers?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r>
              <a:rPr lang="en-US"/>
              <a:t>MEASURING PERFORMANCE</a:t>
            </a:r>
          </a:p>
        </p:txBody>
      </p:sp>
      <p:sp>
        <p:nvSpPr>
          <p:cNvPr id="181251" name="Rectangle 3"/>
          <p:cNvSpPr>
            <a:spLocks noGrp="1" noChangeArrowheads="1"/>
          </p:cNvSpPr>
          <p:nvPr>
            <p:ph type="body" sz="half" idx="1"/>
          </p:nvPr>
        </p:nvSpPr>
        <p:spPr>
          <a:xfrm>
            <a:off x="1066800" y="1600200"/>
            <a:ext cx="7391400" cy="2209800"/>
          </a:xfrm>
          <a:noFill/>
        </p:spPr>
        <p:txBody>
          <a:bodyPr/>
          <a:lstStyle/>
          <a:p>
            <a:pPr eaLnBrk="1" hangingPunct="1">
              <a:lnSpc>
                <a:spcPct val="105000"/>
              </a:lnSpc>
              <a:spcBef>
                <a:spcPct val="35000"/>
              </a:spcBef>
              <a:buClr>
                <a:schemeClr val="tx2"/>
              </a:buClr>
              <a:buSzPct val="100000"/>
              <a:buFont typeface="Wingdings" pitchFamily="2" charset="2"/>
              <a:buChar char="q"/>
            </a:pPr>
            <a:r>
              <a:rPr lang="en-US" sz="1800" b="0">
                <a:latin typeface="Tahoma" pitchFamily="34" charset="0"/>
              </a:rPr>
              <a:t>Identify Key Performance Indicators (use selection criteria as a base)</a:t>
            </a:r>
          </a:p>
          <a:p>
            <a:pPr eaLnBrk="1" hangingPunct="1">
              <a:lnSpc>
                <a:spcPct val="105000"/>
              </a:lnSpc>
              <a:spcBef>
                <a:spcPct val="35000"/>
              </a:spcBef>
              <a:buClr>
                <a:schemeClr val="tx2"/>
              </a:buClr>
              <a:buSzPct val="100000"/>
              <a:buFont typeface="Wingdings" pitchFamily="2" charset="2"/>
              <a:buChar char="q"/>
            </a:pPr>
            <a:r>
              <a:rPr lang="en-US" sz="1800" b="0">
                <a:latin typeface="Tahoma" pitchFamily="34" charset="0"/>
              </a:rPr>
              <a:t>Develop supplier performance scorecard</a:t>
            </a:r>
          </a:p>
          <a:p>
            <a:pPr eaLnBrk="1" hangingPunct="1">
              <a:lnSpc>
                <a:spcPct val="105000"/>
              </a:lnSpc>
              <a:spcBef>
                <a:spcPct val="35000"/>
              </a:spcBef>
              <a:buClr>
                <a:schemeClr val="tx2"/>
              </a:buClr>
              <a:buSzPct val="100000"/>
              <a:buFont typeface="Wingdings" pitchFamily="2" charset="2"/>
              <a:buChar char="q"/>
            </a:pPr>
            <a:r>
              <a:rPr lang="en-US" sz="1800" b="0">
                <a:latin typeface="Tahoma" pitchFamily="34" charset="0"/>
              </a:rPr>
              <a:t>Evaluate and quantify impact of non-performance</a:t>
            </a:r>
          </a:p>
          <a:p>
            <a:pPr eaLnBrk="1" hangingPunct="1">
              <a:lnSpc>
                <a:spcPct val="105000"/>
              </a:lnSpc>
              <a:spcBef>
                <a:spcPct val="35000"/>
              </a:spcBef>
              <a:buClr>
                <a:schemeClr val="tx2"/>
              </a:buClr>
              <a:buSzPct val="100000"/>
              <a:buFont typeface="Wingdings" pitchFamily="2" charset="2"/>
              <a:buChar char="q"/>
            </a:pPr>
            <a:r>
              <a:rPr lang="en-US" sz="1800" b="0">
                <a:latin typeface="Tahoma" pitchFamily="34" charset="0"/>
              </a:rPr>
              <a:t>Establish incentive/penalty structure</a:t>
            </a:r>
          </a:p>
          <a:p>
            <a:pPr eaLnBrk="1" hangingPunct="1">
              <a:lnSpc>
                <a:spcPct val="105000"/>
              </a:lnSpc>
              <a:spcBef>
                <a:spcPct val="35000"/>
              </a:spcBef>
              <a:buClr>
                <a:schemeClr val="tx2"/>
              </a:buClr>
              <a:buSzPct val="100000"/>
              <a:buFont typeface="Wingdings" pitchFamily="2" charset="2"/>
              <a:buChar char="q"/>
            </a:pPr>
            <a:r>
              <a:rPr lang="en-US" sz="1800" b="0">
                <a:latin typeface="Tahoma" pitchFamily="34" charset="0"/>
              </a:rPr>
              <a:t>Develop process improvement program</a:t>
            </a:r>
          </a:p>
        </p:txBody>
      </p:sp>
      <p:sp>
        <p:nvSpPr>
          <p:cNvPr id="181252" name="Text Box 4"/>
          <p:cNvSpPr txBox="1">
            <a:spLocks noChangeArrowheads="1"/>
          </p:cNvSpPr>
          <p:nvPr/>
        </p:nvSpPr>
        <p:spPr bwMode="auto">
          <a:xfrm>
            <a:off x="609600" y="1004888"/>
            <a:ext cx="904875" cy="366712"/>
          </a:xfrm>
          <a:prstGeom prst="rect">
            <a:avLst/>
          </a:prstGeom>
          <a:noFill/>
          <a:ln w="9525" algn="ctr">
            <a:noFill/>
            <a:miter lim="800000"/>
            <a:headEnd/>
            <a:tailEnd/>
          </a:ln>
        </p:spPr>
        <p:txBody>
          <a:bodyPr wrap="none">
            <a:spAutoFit/>
          </a:bodyPr>
          <a:lstStyle/>
          <a:p>
            <a:pPr algn="ctr" eaLnBrk="0" hangingPunct="0">
              <a:spcBef>
                <a:spcPct val="50000"/>
              </a:spcBef>
            </a:pPr>
            <a:r>
              <a:rPr lang="en-US" b="1">
                <a:solidFill>
                  <a:schemeClr val="tx2"/>
                </a:solidFill>
                <a:latin typeface="Tahoma" pitchFamily="34" charset="0"/>
              </a:rPr>
              <a:t>Steps: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457200"/>
          </a:xfrm>
        </p:spPr>
        <p:txBody>
          <a:bodyPr/>
          <a:lstStyle/>
          <a:p>
            <a:r>
              <a:rPr lang="en-US"/>
              <a:t>CONTENTS</a:t>
            </a:r>
            <a:endParaRPr lang="pt-BR"/>
          </a:p>
        </p:txBody>
      </p:sp>
      <p:graphicFrame>
        <p:nvGraphicFramePr>
          <p:cNvPr id="4" name="Table 5">
            <a:extLst>
              <a:ext uri="{FF2B5EF4-FFF2-40B4-BE49-F238E27FC236}">
                <a16:creationId xmlns:a16="http://schemas.microsoft.com/office/drawing/2014/main" id="{5A6DC561-D9C0-9456-40BB-175BAEA38C13}"/>
              </a:ext>
            </a:extLst>
          </p:cNvPr>
          <p:cNvGraphicFramePr>
            <a:graphicFrameLocks noGrp="1"/>
          </p:cNvGraphicFramePr>
          <p:nvPr>
            <p:extLst>
              <p:ext uri="{D42A27DB-BD31-4B8C-83A1-F6EECF244321}">
                <p14:modId xmlns:p14="http://schemas.microsoft.com/office/powerpoint/2010/main" val="1792948762"/>
              </p:ext>
            </p:extLst>
          </p:nvPr>
        </p:nvGraphicFramePr>
        <p:xfrm>
          <a:off x="1524000" y="914400"/>
          <a:ext cx="6096000" cy="5440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1242922187"/>
                    </a:ext>
                  </a:extLst>
                </a:gridCol>
                <a:gridCol w="533400">
                  <a:extLst>
                    <a:ext uri="{9D8B030D-6E8A-4147-A177-3AD203B41FA5}">
                      <a16:colId xmlns:a16="http://schemas.microsoft.com/office/drawing/2014/main" val="2933157738"/>
                    </a:ext>
                  </a:extLst>
                </a:gridCol>
              </a:tblGrid>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Introduction to Contract Management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395890858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Initiate Contract Management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284268085"/>
                  </a:ext>
                </a:extLst>
              </a:tr>
              <a:tr h="228036">
                <a:tc>
                  <a:txBody>
                    <a:bodyPr/>
                    <a:lstStyle/>
                    <a:p>
                      <a:pPr lvl="1"/>
                      <a:r>
                        <a:rPr lang="en-US" sz="1100">
                          <a:solidFill>
                            <a:srgbClr val="085396"/>
                          </a:solidFill>
                        </a:rPr>
                        <a:t>1. Identify Stakeholders &amp; Define Roles and Responsibilities</a:t>
                      </a:r>
                    </a:p>
                  </a:txBody>
                  <a:tcPr/>
                </a:tc>
                <a:tc>
                  <a:txBody>
                    <a:bodyPr/>
                    <a:lstStyle/>
                    <a:p>
                      <a:endParaRPr lang="en-US" sz="1100">
                        <a:solidFill>
                          <a:srgbClr val="085396"/>
                        </a:solidFill>
                      </a:endParaRPr>
                    </a:p>
                  </a:txBody>
                  <a:tcPr/>
                </a:tc>
                <a:extLst>
                  <a:ext uri="{0D108BD9-81ED-4DB2-BD59-A6C34878D82A}">
                    <a16:rowId xmlns:a16="http://schemas.microsoft.com/office/drawing/2014/main" val="287954694"/>
                  </a:ext>
                </a:extLst>
              </a:tr>
              <a:tr h="228036">
                <a:tc>
                  <a:txBody>
                    <a:bodyPr/>
                    <a:lstStyle/>
                    <a:p>
                      <a:pPr lvl="1"/>
                      <a:r>
                        <a:rPr lang="en-US" sz="1100">
                          <a:solidFill>
                            <a:srgbClr val="085396"/>
                          </a:solidFill>
                        </a:rPr>
                        <a:t>2. Conduct Internal and External Kick-off Meetings</a:t>
                      </a:r>
                    </a:p>
                  </a:txBody>
                  <a:tcPr/>
                </a:tc>
                <a:tc>
                  <a:txBody>
                    <a:bodyPr/>
                    <a:lstStyle/>
                    <a:p>
                      <a:endParaRPr lang="en-US" sz="1100">
                        <a:solidFill>
                          <a:srgbClr val="085396"/>
                        </a:solidFill>
                      </a:endParaRPr>
                    </a:p>
                  </a:txBody>
                  <a:tcPr/>
                </a:tc>
                <a:extLst>
                  <a:ext uri="{0D108BD9-81ED-4DB2-BD59-A6C34878D82A}">
                    <a16:rowId xmlns:a16="http://schemas.microsoft.com/office/drawing/2014/main" val="307707040"/>
                  </a:ext>
                </a:extLst>
              </a:tr>
              <a:tr h="228036">
                <a:tc>
                  <a:txBody>
                    <a:bodyPr/>
                    <a:lstStyle/>
                    <a:p>
                      <a:pPr lvl="1"/>
                      <a:r>
                        <a:rPr lang="en-US" sz="1100">
                          <a:solidFill>
                            <a:srgbClr val="085396"/>
                          </a:solidFill>
                        </a:rPr>
                        <a:t>3. Develop Performance Measurement System</a:t>
                      </a:r>
                    </a:p>
                  </a:txBody>
                  <a:tcPr/>
                </a:tc>
                <a:tc>
                  <a:txBody>
                    <a:bodyPr/>
                    <a:lstStyle/>
                    <a:p>
                      <a:endParaRPr lang="en-US" sz="1100">
                        <a:solidFill>
                          <a:srgbClr val="085396"/>
                        </a:solidFill>
                      </a:endParaRPr>
                    </a:p>
                  </a:txBody>
                  <a:tcPr/>
                </a:tc>
                <a:extLst>
                  <a:ext uri="{0D108BD9-81ED-4DB2-BD59-A6C34878D82A}">
                    <a16:rowId xmlns:a16="http://schemas.microsoft.com/office/drawing/2014/main" val="4131386598"/>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(Measuring Performance, KPIs, Supplier Performance Score Card)</a:t>
                      </a:r>
                    </a:p>
                  </a:txBody>
                  <a:tcPr/>
                </a:tc>
                <a:tc>
                  <a:txBody>
                    <a:bodyPr/>
                    <a:lstStyle/>
                    <a:p>
                      <a:endParaRPr lang="en-US" sz="1100">
                        <a:solidFill>
                          <a:srgbClr val="085396"/>
                        </a:solidFill>
                      </a:endParaRPr>
                    </a:p>
                  </a:txBody>
                  <a:tcPr/>
                </a:tc>
                <a:extLst>
                  <a:ext uri="{0D108BD9-81ED-4DB2-BD59-A6C34878D82A}">
                    <a16:rowId xmlns:a16="http://schemas.microsoft.com/office/drawing/2014/main" val="3808323087"/>
                  </a:ext>
                </a:extLst>
              </a:tr>
              <a:tr h="228036">
                <a:tc>
                  <a:txBody>
                    <a:bodyPr/>
                    <a:lstStyle/>
                    <a:p>
                      <a:pPr lvl="1"/>
                      <a:r>
                        <a:rPr lang="en-US" sz="1100">
                          <a:solidFill>
                            <a:srgbClr val="085396"/>
                          </a:solidFill>
                        </a:rPr>
                        <a:t>4. Agree on Contract Management Plan (CMP)</a:t>
                      </a:r>
                    </a:p>
                  </a:txBody>
                  <a:tcPr/>
                </a:tc>
                <a:tc>
                  <a:txBody>
                    <a:bodyPr/>
                    <a:lstStyle/>
                    <a:p>
                      <a:endParaRPr lang="en-US" sz="1100">
                        <a:solidFill>
                          <a:srgbClr val="085396"/>
                        </a:solidFill>
                      </a:endParaRPr>
                    </a:p>
                  </a:txBody>
                  <a:tcPr/>
                </a:tc>
                <a:extLst>
                  <a:ext uri="{0D108BD9-81ED-4DB2-BD59-A6C34878D82A}">
                    <a16:rowId xmlns:a16="http://schemas.microsoft.com/office/drawing/2014/main" val="118669186"/>
                  </a:ext>
                </a:extLst>
              </a:tr>
              <a:tr h="228036">
                <a:tc>
                  <a:txBody>
                    <a:bodyPr/>
                    <a:lstStyle/>
                    <a:p>
                      <a:pPr lvl="1"/>
                      <a:r>
                        <a:rPr lang="en-US" sz="1100">
                          <a:solidFill>
                            <a:srgbClr val="085396"/>
                          </a:solidFill>
                        </a:rPr>
                        <a:t>5. Agree on Relationship Management Process</a:t>
                      </a:r>
                    </a:p>
                  </a:txBody>
                  <a:tcPr/>
                </a:tc>
                <a:tc>
                  <a:txBody>
                    <a:bodyPr/>
                    <a:lstStyle/>
                    <a:p>
                      <a:endParaRPr lang="en-US" sz="1100">
                        <a:solidFill>
                          <a:srgbClr val="085396"/>
                        </a:solidFill>
                      </a:endParaRPr>
                    </a:p>
                  </a:txBody>
                  <a:tcPr/>
                </a:tc>
                <a:extLst>
                  <a:ext uri="{0D108BD9-81ED-4DB2-BD59-A6C34878D82A}">
                    <a16:rowId xmlns:a16="http://schemas.microsoft.com/office/drawing/2014/main" val="93252783"/>
                  </a:ext>
                </a:extLst>
              </a:tr>
              <a:tr h="228036">
                <a:tc>
                  <a:txBody>
                    <a:bodyPr/>
                    <a:lstStyle/>
                    <a:p>
                      <a:pPr lvl="1"/>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4067295398"/>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Manage Contract</a:t>
                      </a:r>
                    </a:p>
                  </a:txBody>
                  <a:tcPr/>
                </a:tc>
                <a:tc>
                  <a:txBody>
                    <a:bodyPr/>
                    <a:lstStyle/>
                    <a:p>
                      <a:endParaRPr lang="en-US" sz="1100">
                        <a:solidFill>
                          <a:srgbClr val="085396"/>
                        </a:solidFill>
                      </a:endParaRPr>
                    </a:p>
                  </a:txBody>
                  <a:tcPr/>
                </a:tc>
                <a:extLst>
                  <a:ext uri="{0D108BD9-81ED-4DB2-BD59-A6C34878D82A}">
                    <a16:rowId xmlns:a16="http://schemas.microsoft.com/office/drawing/2014/main" val="241221507"/>
                  </a:ext>
                </a:extLst>
              </a:tr>
              <a:tr h="228036">
                <a:tc>
                  <a:txBody>
                    <a:bodyPr/>
                    <a:lstStyle/>
                    <a:p>
                      <a:pPr lvl="1"/>
                      <a:r>
                        <a:rPr lang="en-US" sz="1100">
                          <a:solidFill>
                            <a:srgbClr val="085396"/>
                          </a:solidFill>
                        </a:rPr>
                        <a:t>Measure Supplier’s Performance</a:t>
                      </a:r>
                    </a:p>
                  </a:txBody>
                  <a:tcPr/>
                </a:tc>
                <a:tc>
                  <a:txBody>
                    <a:bodyPr/>
                    <a:lstStyle/>
                    <a:p>
                      <a:endParaRPr lang="en-US" sz="1100">
                        <a:solidFill>
                          <a:srgbClr val="085396"/>
                        </a:solidFill>
                      </a:endParaRPr>
                    </a:p>
                  </a:txBody>
                  <a:tcPr/>
                </a:tc>
                <a:extLst>
                  <a:ext uri="{0D108BD9-81ED-4DB2-BD59-A6C34878D82A}">
                    <a16:rowId xmlns:a16="http://schemas.microsoft.com/office/drawing/2014/main" val="2210554197"/>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(KPIs, Spend, Financial Health)</a:t>
                      </a:r>
                    </a:p>
                  </a:txBody>
                  <a:tcPr/>
                </a:tc>
                <a:tc>
                  <a:txBody>
                    <a:bodyPr/>
                    <a:lstStyle/>
                    <a:p>
                      <a:endParaRPr lang="en-US" sz="1100">
                        <a:solidFill>
                          <a:srgbClr val="085396"/>
                        </a:solidFill>
                      </a:endParaRPr>
                    </a:p>
                  </a:txBody>
                  <a:tcPr/>
                </a:tc>
                <a:extLst>
                  <a:ext uri="{0D108BD9-81ED-4DB2-BD59-A6C34878D82A}">
                    <a16:rowId xmlns:a16="http://schemas.microsoft.com/office/drawing/2014/main" val="3274288678"/>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Conduct Performance Reviews</a:t>
                      </a:r>
                    </a:p>
                  </a:txBody>
                  <a:tcPr/>
                </a:tc>
                <a:tc>
                  <a:txBody>
                    <a:bodyPr/>
                    <a:lstStyle/>
                    <a:p>
                      <a:endParaRPr lang="en-US" sz="1100">
                        <a:solidFill>
                          <a:srgbClr val="085396"/>
                        </a:solidFill>
                      </a:endParaRPr>
                    </a:p>
                  </a:txBody>
                  <a:tcPr/>
                </a:tc>
                <a:extLst>
                  <a:ext uri="{0D108BD9-81ED-4DB2-BD59-A6C34878D82A}">
                    <a16:rowId xmlns:a16="http://schemas.microsoft.com/office/drawing/2014/main" val="207387342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Manage Contract Pricing</a:t>
                      </a:r>
                    </a:p>
                  </a:txBody>
                  <a:tcPr/>
                </a:tc>
                <a:tc>
                  <a:txBody>
                    <a:bodyPr/>
                    <a:lstStyle/>
                    <a:p>
                      <a:endParaRPr lang="en-US" sz="1100">
                        <a:solidFill>
                          <a:srgbClr val="085396"/>
                        </a:solidFill>
                      </a:endParaRPr>
                    </a:p>
                  </a:txBody>
                  <a:tcPr/>
                </a:tc>
                <a:extLst>
                  <a:ext uri="{0D108BD9-81ED-4DB2-BD59-A6C34878D82A}">
                    <a16:rowId xmlns:a16="http://schemas.microsoft.com/office/drawing/2014/main" val="588134023"/>
                  </a:ext>
                </a:extLst>
              </a:tr>
              <a:tr h="228036">
                <a:tc>
                  <a:txBody>
                    <a:bodyPr/>
                    <a:lstStyle/>
                    <a:p>
                      <a:pPr lvl="1"/>
                      <a:r>
                        <a:rPr lang="en-US" sz="1100">
                          <a:solidFill>
                            <a:srgbClr val="085396"/>
                          </a:solidFill>
                        </a:rPr>
                        <a:t>Conduct Value Improvement Program</a:t>
                      </a:r>
                    </a:p>
                  </a:txBody>
                  <a:tcPr/>
                </a:tc>
                <a:tc>
                  <a:txBody>
                    <a:bodyPr/>
                    <a:lstStyle/>
                    <a:p>
                      <a:endParaRPr lang="en-US" sz="1100">
                        <a:solidFill>
                          <a:srgbClr val="085396"/>
                        </a:solidFill>
                      </a:endParaRPr>
                    </a:p>
                  </a:txBody>
                  <a:tcPr/>
                </a:tc>
                <a:extLst>
                  <a:ext uri="{0D108BD9-81ED-4DB2-BD59-A6C34878D82A}">
                    <a16:rowId xmlns:a16="http://schemas.microsoft.com/office/drawing/2014/main" val="2283486973"/>
                  </a:ext>
                </a:extLst>
              </a:tr>
              <a:tr h="228036">
                <a:tc>
                  <a:txBody>
                    <a:bodyPr/>
                    <a:lstStyle/>
                    <a:p>
                      <a:pPr lvl="1"/>
                      <a:r>
                        <a:rPr lang="en-US" sz="1100">
                          <a:solidFill>
                            <a:srgbClr val="085396"/>
                          </a:solidFill>
                        </a:rPr>
                        <a:t>Manage and Control Changes, Claims and Disputes</a:t>
                      </a:r>
                    </a:p>
                  </a:txBody>
                  <a:tcPr/>
                </a:tc>
                <a:tc>
                  <a:txBody>
                    <a:bodyPr/>
                    <a:lstStyle/>
                    <a:p>
                      <a:endParaRPr lang="en-US" sz="1100">
                        <a:solidFill>
                          <a:srgbClr val="085396"/>
                        </a:solidFill>
                      </a:endParaRPr>
                    </a:p>
                  </a:txBody>
                  <a:tcPr/>
                </a:tc>
                <a:extLst>
                  <a:ext uri="{0D108BD9-81ED-4DB2-BD59-A6C34878D82A}">
                    <a16:rowId xmlns:a16="http://schemas.microsoft.com/office/drawing/2014/main" val="168255787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21558374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Close Contract</a:t>
                      </a:r>
                    </a:p>
                  </a:txBody>
                  <a:tcPr/>
                </a:tc>
                <a:tc>
                  <a:txBody>
                    <a:bodyPr/>
                    <a:lstStyle/>
                    <a:p>
                      <a:endParaRPr lang="en-US" sz="1100">
                        <a:solidFill>
                          <a:srgbClr val="085396"/>
                        </a:solidFill>
                      </a:endParaRPr>
                    </a:p>
                  </a:txBody>
                  <a:tcPr/>
                </a:tc>
                <a:extLst>
                  <a:ext uri="{0D108BD9-81ED-4DB2-BD59-A6C34878D82A}">
                    <a16:rowId xmlns:a16="http://schemas.microsoft.com/office/drawing/2014/main" val="1223120500"/>
                  </a:ext>
                </a:extLst>
              </a:tr>
              <a:tr h="228036">
                <a:tc>
                  <a:txBody>
                    <a:bodyPr/>
                    <a:lstStyle/>
                    <a:p>
                      <a:pPr lvl="1"/>
                      <a:r>
                        <a:rPr lang="en-US" sz="1100">
                          <a:solidFill>
                            <a:srgbClr val="085396"/>
                          </a:solidFill>
                        </a:rPr>
                        <a:t>Conclude Supply Agreement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611204664"/>
                  </a:ext>
                </a:extLst>
              </a:tr>
              <a:tr h="228036">
                <a:tc>
                  <a:txBody>
                    <a:bodyPr/>
                    <a:lstStyle/>
                    <a:p>
                      <a:pPr lvl="1"/>
                      <a:r>
                        <a:rPr lang="en-US" sz="1100">
                          <a:solidFill>
                            <a:srgbClr val="085396"/>
                          </a:solidFill>
                        </a:rPr>
                        <a:t>Capture Lessons Learned</a:t>
                      </a:r>
                    </a:p>
                  </a:txBody>
                  <a:tcPr/>
                </a:tc>
                <a:tc>
                  <a:txBody>
                    <a:bodyPr/>
                    <a:lstStyle/>
                    <a:p>
                      <a:endParaRPr lang="en-US" sz="1100">
                        <a:solidFill>
                          <a:srgbClr val="085396"/>
                        </a:solidFill>
                      </a:endParaRPr>
                    </a:p>
                  </a:txBody>
                  <a:tcPr/>
                </a:tc>
                <a:extLst>
                  <a:ext uri="{0D108BD9-81ED-4DB2-BD59-A6C34878D82A}">
                    <a16:rowId xmlns:a16="http://schemas.microsoft.com/office/drawing/2014/main" val="152504799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2603458174"/>
                  </a:ext>
                </a:extLst>
              </a:tr>
            </a:tbl>
          </a:graphicData>
        </a:graphic>
      </p:graphicFrame>
    </p:spTree>
    <p:extLst>
      <p:ext uri="{BB962C8B-B14F-4D97-AF65-F5344CB8AC3E}">
        <p14:creationId xmlns:p14="http://schemas.microsoft.com/office/powerpoint/2010/main" val="3361466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14338" y="119063"/>
            <a:ext cx="8272462" cy="609600"/>
          </a:xfrm>
        </p:spPr>
        <p:txBody>
          <a:bodyPr/>
          <a:lstStyle/>
          <a:p>
            <a:pPr eaLnBrk="1" hangingPunct="1"/>
            <a:r>
              <a:rPr lang="en-US"/>
              <a:t>KEY PERFORMANCE INDICATORS (KPIs)</a:t>
            </a:r>
          </a:p>
        </p:txBody>
      </p:sp>
      <p:sp>
        <p:nvSpPr>
          <p:cNvPr id="182275"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6" name="Rectangle 3"/>
          <p:cNvSpPr>
            <a:spLocks noChangeArrowheads="1"/>
          </p:cNvSpPr>
          <p:nvPr/>
        </p:nvSpPr>
        <p:spPr bwMode="auto">
          <a:xfrm>
            <a:off x="457200" y="990600"/>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Gather supplier and internal user input when developing KPI’s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Metrics should be agreed upon up-front and aligned with company objectives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Metrics should drive the “right” behavior</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Metrics should be easy to track</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Automate data gathering</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Implement a structured feedback process with a focus on making improvements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Identify adequate rewards/penalties</a:t>
            </a:r>
          </a:p>
          <a:p>
            <a:pPr marL="685800" lvl="1" indent="-228600">
              <a:spcBef>
                <a:spcPct val="35000"/>
              </a:spcBef>
              <a:buClr>
                <a:srgbClr val="333333"/>
              </a:buClr>
              <a:buSzPct val="95000"/>
              <a:buFont typeface="Wingdings" pitchFamily="2" charset="2"/>
              <a:buChar char="Ø"/>
            </a:pPr>
            <a:endParaRPr lang="en-US" sz="1600">
              <a:solidFill>
                <a:schemeClr val="tx2"/>
              </a:solidFill>
              <a:latin typeface="Tahoma" pitchFamily="34" charset="0"/>
            </a:endParaRPr>
          </a:p>
        </p:txBody>
      </p:sp>
    </p:spTree>
    <p:extLst>
      <p:ext uri="{BB962C8B-B14F-4D97-AF65-F5344CB8AC3E}">
        <p14:creationId xmlns:p14="http://schemas.microsoft.com/office/powerpoint/2010/main" val="2627856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14338" y="119063"/>
            <a:ext cx="8272462" cy="609600"/>
          </a:xfrm>
        </p:spPr>
        <p:txBody>
          <a:bodyPr/>
          <a:lstStyle/>
          <a:p>
            <a:pPr eaLnBrk="1" hangingPunct="1"/>
            <a:r>
              <a:rPr lang="en-US"/>
              <a:t>BE ‘SMART’ ABOUT YOUR KPIs </a:t>
            </a:r>
          </a:p>
        </p:txBody>
      </p:sp>
      <p:sp>
        <p:nvSpPr>
          <p:cNvPr id="182275"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17" name="Text Box 5"/>
          <p:cNvSpPr txBox="1">
            <a:spLocks noChangeArrowheads="1"/>
          </p:cNvSpPr>
          <p:nvPr/>
        </p:nvSpPr>
        <p:spPr bwMode="auto">
          <a:xfrm>
            <a:off x="990600" y="1295400"/>
            <a:ext cx="7086600" cy="45704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sp3d/>
          </a:bodyPr>
          <a:lstStyle/>
          <a:p>
            <a:pPr marL="174625" indent="-174625" eaLnBrk="0" hangingPunct="0">
              <a:spcBef>
                <a:spcPct val="30000"/>
              </a:spcBef>
            </a:pPr>
            <a:r>
              <a:rPr lang="en-US" b="1" u="sng">
                <a:solidFill>
                  <a:schemeClr val="tx2"/>
                </a:solidFill>
                <a:effectLst/>
                <a:latin typeface="Tahoma" pitchFamily="34" charset="0"/>
              </a:rPr>
              <a:t>SMART KPIs ARE:</a:t>
            </a:r>
          </a:p>
          <a:p>
            <a:pPr marL="174625" indent="-174625" eaLnBrk="0" hangingPunct="0">
              <a:spcBef>
                <a:spcPct val="30000"/>
              </a:spcBef>
            </a:pPr>
            <a:endParaRPr lang="en-US" b="1" u="sng">
              <a:solidFill>
                <a:schemeClr val="tx2"/>
              </a:solidFill>
              <a:effectLst/>
              <a:latin typeface="Tahoma" pitchFamily="34" charset="0"/>
            </a:endParaRPr>
          </a:p>
          <a:p>
            <a:pPr marL="174625" indent="-174625" eaLnBrk="0" hangingPunct="0">
              <a:spcBef>
                <a:spcPct val="30000"/>
              </a:spcBef>
            </a:pPr>
            <a:r>
              <a:rPr lang="en-US" sz="2400" b="1">
                <a:solidFill>
                  <a:schemeClr val="tx2"/>
                </a:solidFill>
                <a:effectLst/>
                <a:latin typeface="Tahoma" pitchFamily="34" charset="0"/>
              </a:rPr>
              <a:t>S</a:t>
            </a:r>
            <a:r>
              <a:rPr lang="en-US">
                <a:solidFill>
                  <a:schemeClr val="tx2"/>
                </a:solidFill>
                <a:effectLst/>
                <a:latin typeface="Tahoma" pitchFamily="34" charset="0"/>
              </a:rPr>
              <a:t>pecific, significant, stretching</a:t>
            </a:r>
          </a:p>
          <a:p>
            <a:pPr marL="174625" indent="-174625" eaLnBrk="0" hangingPunct="0">
              <a:spcBef>
                <a:spcPct val="30000"/>
              </a:spcBef>
            </a:pPr>
            <a:endParaRPr lang="en-US">
              <a:solidFill>
                <a:schemeClr val="tx2"/>
              </a:solidFill>
              <a:effectLst/>
              <a:latin typeface="Tahoma" pitchFamily="34" charset="0"/>
            </a:endParaRPr>
          </a:p>
          <a:p>
            <a:pPr marL="174625" indent="-174625" eaLnBrk="0" hangingPunct="0">
              <a:spcBef>
                <a:spcPct val="30000"/>
              </a:spcBef>
            </a:pPr>
            <a:r>
              <a:rPr lang="en-US" sz="2400" b="1">
                <a:solidFill>
                  <a:schemeClr val="tx2"/>
                </a:solidFill>
                <a:effectLst/>
                <a:latin typeface="Tahoma" pitchFamily="34" charset="0"/>
              </a:rPr>
              <a:t>M</a:t>
            </a:r>
            <a:r>
              <a:rPr lang="en-US">
                <a:solidFill>
                  <a:schemeClr val="tx2"/>
                </a:solidFill>
                <a:effectLst/>
                <a:latin typeface="Tahoma" pitchFamily="34" charset="0"/>
              </a:rPr>
              <a:t>easurable, meaningful, motivational</a:t>
            </a:r>
          </a:p>
          <a:p>
            <a:pPr marL="174625" indent="-174625" eaLnBrk="0" hangingPunct="0">
              <a:spcBef>
                <a:spcPct val="30000"/>
              </a:spcBef>
            </a:pPr>
            <a:endParaRPr lang="en-US" b="1">
              <a:solidFill>
                <a:schemeClr val="tx2"/>
              </a:solidFill>
              <a:effectLst/>
              <a:latin typeface="Tahoma" pitchFamily="34" charset="0"/>
            </a:endParaRPr>
          </a:p>
          <a:p>
            <a:pPr marL="174625" indent="-174625" eaLnBrk="0" hangingPunct="0">
              <a:spcBef>
                <a:spcPct val="30000"/>
              </a:spcBef>
            </a:pPr>
            <a:r>
              <a:rPr lang="en-US" sz="2400" b="1">
                <a:solidFill>
                  <a:schemeClr val="tx2"/>
                </a:solidFill>
                <a:effectLst/>
                <a:latin typeface="Tahoma" pitchFamily="34" charset="0"/>
              </a:rPr>
              <a:t>A</a:t>
            </a:r>
            <a:r>
              <a:rPr lang="en-US">
                <a:solidFill>
                  <a:schemeClr val="tx2"/>
                </a:solidFill>
                <a:effectLst/>
                <a:latin typeface="Tahoma" pitchFamily="34" charset="0"/>
              </a:rPr>
              <a:t>greed upon, aligned, attainable, acceptable, action-oriented</a:t>
            </a:r>
          </a:p>
          <a:p>
            <a:pPr marL="174625" indent="-174625" eaLnBrk="0" hangingPunct="0">
              <a:spcBef>
                <a:spcPct val="30000"/>
              </a:spcBef>
            </a:pPr>
            <a:endParaRPr lang="en-US" b="1">
              <a:solidFill>
                <a:schemeClr val="tx2"/>
              </a:solidFill>
              <a:effectLst/>
              <a:latin typeface="Tahoma" pitchFamily="34" charset="0"/>
            </a:endParaRPr>
          </a:p>
          <a:p>
            <a:pPr marL="174625" indent="-174625" eaLnBrk="0" hangingPunct="0">
              <a:spcBef>
                <a:spcPct val="30000"/>
              </a:spcBef>
            </a:pPr>
            <a:r>
              <a:rPr lang="en-US" sz="2400" b="1">
                <a:solidFill>
                  <a:schemeClr val="tx2"/>
                </a:solidFill>
                <a:effectLst/>
                <a:latin typeface="Tahoma" pitchFamily="34" charset="0"/>
              </a:rPr>
              <a:t>R</a:t>
            </a:r>
            <a:r>
              <a:rPr lang="en-US">
                <a:solidFill>
                  <a:schemeClr val="tx2"/>
                </a:solidFill>
                <a:effectLst/>
                <a:latin typeface="Tahoma" pitchFamily="34" charset="0"/>
              </a:rPr>
              <a:t>ealistic, relevant, reasonable, rewarding, results- oriented</a:t>
            </a:r>
          </a:p>
          <a:p>
            <a:pPr marL="174625" indent="-174625" eaLnBrk="0" hangingPunct="0">
              <a:spcBef>
                <a:spcPct val="30000"/>
              </a:spcBef>
            </a:pPr>
            <a:endParaRPr lang="en-US" b="1">
              <a:solidFill>
                <a:schemeClr val="tx2"/>
              </a:solidFill>
              <a:effectLst/>
              <a:latin typeface="Tahoma" pitchFamily="34" charset="0"/>
            </a:endParaRPr>
          </a:p>
          <a:p>
            <a:pPr marL="174625" indent="-174625" eaLnBrk="0" hangingPunct="0">
              <a:spcBef>
                <a:spcPct val="30000"/>
              </a:spcBef>
            </a:pPr>
            <a:r>
              <a:rPr lang="en-US" sz="2400" b="1">
                <a:solidFill>
                  <a:schemeClr val="tx2"/>
                </a:solidFill>
                <a:effectLst/>
                <a:latin typeface="Tahoma" pitchFamily="34" charset="0"/>
              </a:rPr>
              <a:t>T</a:t>
            </a:r>
            <a:r>
              <a:rPr lang="en-US">
                <a:solidFill>
                  <a:schemeClr val="tx2"/>
                </a:solidFill>
                <a:effectLst/>
                <a:latin typeface="Tahoma" pitchFamily="34" charset="0"/>
              </a:rPr>
              <a:t>ime based, timely, tangible, trackable</a:t>
            </a:r>
            <a:endParaRPr lang="en-US" b="1">
              <a:solidFill>
                <a:schemeClr val="tx2"/>
              </a:solidFill>
              <a:effectLst/>
              <a:latin typeface="Tahoma" pitchFamily="34" charset="0"/>
            </a:endParaRPr>
          </a:p>
        </p:txBody>
      </p:sp>
    </p:spTree>
    <p:extLst>
      <p:ext uri="{BB962C8B-B14F-4D97-AF65-F5344CB8AC3E}">
        <p14:creationId xmlns:p14="http://schemas.microsoft.com/office/powerpoint/2010/main" val="194411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380999"/>
            <a:ext cx="8305800" cy="347663"/>
          </a:xfrm>
        </p:spPr>
        <p:txBody>
          <a:bodyPr/>
          <a:lstStyle/>
          <a:p>
            <a:pPr eaLnBrk="1" hangingPunct="1"/>
            <a:r>
              <a:rPr lang="en-US"/>
              <a:t>TYPES OF KPI’S</a:t>
            </a:r>
          </a:p>
        </p:txBody>
      </p:sp>
      <p:sp>
        <p:nvSpPr>
          <p:cNvPr id="183299"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graphicFrame>
        <p:nvGraphicFramePr>
          <p:cNvPr id="323588" name="Group 4"/>
          <p:cNvGraphicFramePr>
            <a:graphicFrameLocks noGrp="1"/>
          </p:cNvGraphicFramePr>
          <p:nvPr>
            <p:ph idx="1"/>
            <p:extLst>
              <p:ext uri="{D42A27DB-BD31-4B8C-83A1-F6EECF244321}">
                <p14:modId xmlns:p14="http://schemas.microsoft.com/office/powerpoint/2010/main" val="3329206769"/>
              </p:ext>
            </p:extLst>
          </p:nvPr>
        </p:nvGraphicFramePr>
        <p:xfrm>
          <a:off x="533400" y="1143000"/>
          <a:ext cx="8153400" cy="5181600"/>
        </p:xfrm>
        <a:graphic>
          <a:graphicData uri="http://schemas.openxmlformats.org/drawingml/2006/table">
            <a:tbl>
              <a:tblPr/>
              <a:tblGrid>
                <a:gridCol w="3028406">
                  <a:extLst>
                    <a:ext uri="{9D8B030D-6E8A-4147-A177-3AD203B41FA5}">
                      <a16:colId xmlns:a16="http://schemas.microsoft.com/office/drawing/2014/main" val="20000"/>
                    </a:ext>
                  </a:extLst>
                </a:gridCol>
                <a:gridCol w="5124994">
                  <a:extLst>
                    <a:ext uri="{9D8B030D-6E8A-4147-A177-3AD203B41FA5}">
                      <a16:colId xmlns:a16="http://schemas.microsoft.com/office/drawing/2014/main" val="20001"/>
                    </a:ext>
                  </a:extLst>
                </a:gridCol>
              </a:tblGrid>
              <a:tr h="304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Tahoma" pitchFamily="34" charset="0"/>
                        </a:rPr>
                        <a:t>Type of KPIs</a:t>
                      </a: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bg1"/>
                          </a:solidFill>
                          <a:effectLst/>
                          <a:latin typeface="Tahoma" pitchFamily="34" charset="0"/>
                        </a:rPr>
                        <a:t>Uses</a:t>
                      </a: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85396"/>
                    </a:solidFill>
                  </a:tcPr>
                </a:tc>
                <a:extLst>
                  <a:ext uri="{0D108BD9-81ED-4DB2-BD59-A6C34878D82A}">
                    <a16:rowId xmlns:a16="http://schemas.microsoft.com/office/drawing/2014/main" val="10000"/>
                  </a:ext>
                </a:extLst>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pitchFamily="34" charset="0"/>
                        </a:rPr>
                        <a:t>External certifications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600" b="0" i="0" u="none" strike="noStrike" cap="none" normalizeH="0" baseline="0">
                          <a:ln>
                            <a:noFill/>
                          </a:ln>
                          <a:solidFill>
                            <a:schemeClr val="tx1"/>
                          </a:solidFill>
                          <a:effectLst/>
                          <a:latin typeface="Tahoma" pitchFamily="34" charset="0"/>
                        </a:rPr>
                        <a:t>Evaluate a supplier’s process capability </a:t>
                      </a:r>
                    </a:p>
                    <a:p>
                      <a:pPr marL="635000" marR="0" lvl="1" indent="-17780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   Examples: ISO, CMMI level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pitchFamily="34" charset="0"/>
                        </a:rPr>
                        <a:t>Audits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600" b="0" i="0" u="none" strike="noStrike" cap="none" normalizeH="0" baseline="0">
                          <a:ln>
                            <a:noFill/>
                          </a:ln>
                          <a:solidFill>
                            <a:schemeClr val="tx1"/>
                          </a:solidFill>
                          <a:effectLst/>
                          <a:latin typeface="Tahoma" pitchFamily="34" charset="0"/>
                        </a:rPr>
                        <a:t>Evaluate suppliers internal processes</a:t>
                      </a:r>
                    </a:p>
                    <a:p>
                      <a:pPr marL="635000" marR="0" lvl="1" indent="-17780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   Examples: quality audits, cost audits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pitchFamily="34" charset="0"/>
                        </a:rPr>
                        <a:t>Quantified periodic metrics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600" b="0" i="0" u="none" strike="noStrike" cap="none" normalizeH="0" baseline="0">
                          <a:ln>
                            <a:noFill/>
                          </a:ln>
                          <a:solidFill>
                            <a:schemeClr val="tx1"/>
                          </a:solidFill>
                          <a:effectLst/>
                          <a:latin typeface="Tahoma" pitchFamily="34" charset="0"/>
                        </a:rPr>
                        <a:t>Measure efficiency</a:t>
                      </a:r>
                    </a:p>
                    <a:p>
                      <a:pPr marL="635000" marR="0" lvl="1" indent="-17780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   Examples include:</a:t>
                      </a:r>
                    </a:p>
                    <a:p>
                      <a:pPr marL="965200" marR="0" lvl="2" indent="-215900" algn="l" defTabSz="914400" rtl="0" eaLnBrk="1" fontAlgn="base" latinLnBrk="0" hangingPunct="1">
                        <a:lnSpc>
                          <a:spcPct val="100000"/>
                        </a:lnSpc>
                        <a:spcBef>
                          <a:spcPct val="0"/>
                        </a:spcBef>
                        <a:spcAft>
                          <a:spcPct val="0"/>
                        </a:spcAft>
                        <a:buClrTx/>
                        <a:buSzPct val="100000"/>
                        <a:buFont typeface="Wingdings" pitchFamily="2" charset="2"/>
                        <a:buChar char="§"/>
                        <a:tabLst/>
                      </a:pPr>
                      <a:r>
                        <a:rPr kumimoji="0" lang="en-US" sz="1600" b="0" i="0" u="none" strike="noStrike" cap="none" normalizeH="0" baseline="0">
                          <a:ln>
                            <a:noFill/>
                          </a:ln>
                          <a:solidFill>
                            <a:schemeClr val="tx1"/>
                          </a:solidFill>
                          <a:effectLst/>
                          <a:latin typeface="Tahoma" pitchFamily="34" charset="0"/>
                        </a:rPr>
                        <a:t>Quality: defective </a:t>
                      </a:r>
                      <a:r>
                        <a:rPr kumimoji="0" lang="en-US" sz="1600" b="0" i="0" u="none" strike="noStrike" cap="none" normalizeH="0" baseline="0" err="1">
                          <a:ln>
                            <a:noFill/>
                          </a:ln>
                          <a:solidFill>
                            <a:schemeClr val="tx1"/>
                          </a:solidFill>
                          <a:effectLst/>
                          <a:latin typeface="Tahoma" pitchFamily="34" charset="0"/>
                        </a:rPr>
                        <a:t>ppm</a:t>
                      </a:r>
                      <a:r>
                        <a:rPr kumimoji="0" lang="en-US" sz="1600" b="0" i="0" u="none" strike="noStrike" cap="none" normalizeH="0" baseline="0">
                          <a:ln>
                            <a:noFill/>
                          </a:ln>
                          <a:solidFill>
                            <a:schemeClr val="tx1"/>
                          </a:solidFill>
                          <a:effectLst/>
                          <a:latin typeface="Tahoma" pitchFamily="34" charset="0"/>
                        </a:rPr>
                        <a:t>, </a:t>
                      </a:r>
                      <a:r>
                        <a:rPr kumimoji="0" lang="en-US" sz="1600" b="0" i="0" u="none" strike="noStrike" cap="none" normalizeH="0" baseline="0" err="1">
                          <a:ln>
                            <a:noFill/>
                          </a:ln>
                          <a:solidFill>
                            <a:schemeClr val="tx1"/>
                          </a:solidFill>
                          <a:effectLst/>
                          <a:latin typeface="Tahoma" pitchFamily="34" charset="0"/>
                        </a:rPr>
                        <a:t>Cpk</a:t>
                      </a:r>
                      <a:r>
                        <a:rPr kumimoji="0" lang="en-US" sz="1600" b="0" i="0" u="none" strike="noStrike" cap="none" normalizeH="0" baseline="0">
                          <a:ln>
                            <a:noFill/>
                          </a:ln>
                          <a:solidFill>
                            <a:schemeClr val="tx1"/>
                          </a:solidFill>
                          <a:effectLst/>
                          <a:latin typeface="Tahoma" pitchFamily="34" charset="0"/>
                        </a:rPr>
                        <a:t>, </a:t>
                      </a:r>
                      <a:br>
                        <a:rPr kumimoji="0" lang="en-US" sz="1600" b="0" i="0" u="none" strike="noStrike" cap="none" normalizeH="0" baseline="0">
                          <a:ln>
                            <a:noFill/>
                          </a:ln>
                          <a:solidFill>
                            <a:schemeClr val="tx1"/>
                          </a:solidFill>
                          <a:effectLst/>
                          <a:latin typeface="Tahoma" pitchFamily="34" charset="0"/>
                        </a:rPr>
                      </a:br>
                      <a:r>
                        <a:rPr kumimoji="0" lang="en-US" sz="1600" b="0" i="0" u="none" strike="noStrike" cap="none" normalizeH="0" baseline="0">
                          <a:ln>
                            <a:noFill/>
                          </a:ln>
                          <a:solidFill>
                            <a:schemeClr val="tx1"/>
                          </a:solidFill>
                          <a:effectLst/>
                          <a:latin typeface="Tahoma" pitchFamily="34" charset="0"/>
                        </a:rPr>
                        <a:t>number of troubleshooting tickets</a:t>
                      </a:r>
                    </a:p>
                    <a:p>
                      <a:pPr marL="965200" marR="0" lvl="2" indent="-215900" algn="l" defTabSz="914400" rtl="0" eaLnBrk="1" fontAlgn="base" latinLnBrk="0" hangingPunct="1">
                        <a:lnSpc>
                          <a:spcPct val="100000"/>
                        </a:lnSpc>
                        <a:spcBef>
                          <a:spcPct val="0"/>
                        </a:spcBef>
                        <a:spcAft>
                          <a:spcPct val="0"/>
                        </a:spcAft>
                        <a:buClrTx/>
                        <a:buSzPct val="100000"/>
                        <a:buFont typeface="Wingdings" pitchFamily="2" charset="2"/>
                        <a:buChar char="§"/>
                        <a:tabLst/>
                      </a:pPr>
                      <a:r>
                        <a:rPr kumimoji="0" lang="en-US" sz="1600" b="0" i="0" u="none" strike="noStrike" cap="none" normalizeH="0" baseline="0">
                          <a:ln>
                            <a:noFill/>
                          </a:ln>
                          <a:solidFill>
                            <a:schemeClr val="tx1"/>
                          </a:solidFill>
                          <a:effectLst/>
                          <a:latin typeface="Tahoma" pitchFamily="34" charset="0"/>
                        </a:rPr>
                        <a:t>Safety: number of incidents</a:t>
                      </a:r>
                    </a:p>
                    <a:p>
                      <a:pPr marL="965200" marR="0" lvl="2" indent="-215900" algn="l" defTabSz="914400" rtl="0" eaLnBrk="1" fontAlgn="base" latinLnBrk="0" hangingPunct="1">
                        <a:lnSpc>
                          <a:spcPct val="100000"/>
                        </a:lnSpc>
                        <a:spcBef>
                          <a:spcPct val="0"/>
                        </a:spcBef>
                        <a:spcAft>
                          <a:spcPct val="0"/>
                        </a:spcAft>
                        <a:buClrTx/>
                        <a:buSzPct val="100000"/>
                        <a:buFont typeface="Wingdings" pitchFamily="2" charset="2"/>
                        <a:buChar char="§"/>
                        <a:tabLst/>
                      </a:pPr>
                      <a:r>
                        <a:rPr kumimoji="0" lang="en-US" sz="1600" b="0" i="0" u="none" strike="noStrike" cap="none" normalizeH="0" baseline="0">
                          <a:ln>
                            <a:noFill/>
                          </a:ln>
                          <a:solidFill>
                            <a:schemeClr val="tx1"/>
                          </a:solidFill>
                          <a:effectLst/>
                          <a:latin typeface="Tahoma" pitchFamily="34" charset="0"/>
                        </a:rPr>
                        <a:t>Delivery: percentage on time, response time</a:t>
                      </a:r>
                    </a:p>
                    <a:p>
                      <a:pPr marL="965200" marR="0" lvl="2" indent="-215900" algn="l" defTabSz="914400" rtl="0" eaLnBrk="1" fontAlgn="base" latinLnBrk="0" hangingPunct="1">
                        <a:lnSpc>
                          <a:spcPct val="100000"/>
                        </a:lnSpc>
                        <a:spcBef>
                          <a:spcPct val="0"/>
                        </a:spcBef>
                        <a:spcAft>
                          <a:spcPct val="0"/>
                        </a:spcAft>
                        <a:buClrTx/>
                        <a:buSzPct val="100000"/>
                        <a:buFont typeface="Wingdings" pitchFamily="2" charset="2"/>
                        <a:buChar char="§"/>
                        <a:tabLst/>
                      </a:pPr>
                      <a:r>
                        <a:rPr kumimoji="0" lang="en-US" sz="1600" b="0" i="0" u="none" strike="noStrike" cap="none" normalizeH="0" baseline="0">
                          <a:ln>
                            <a:noFill/>
                          </a:ln>
                          <a:solidFill>
                            <a:schemeClr val="tx1"/>
                          </a:solidFill>
                          <a:effectLst/>
                          <a:latin typeface="Tahoma" pitchFamily="34" charset="0"/>
                        </a:rPr>
                        <a:t>Price: CAMS, Absolute Competitiveness Index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pitchFamily="34" charset="0"/>
                        </a:rPr>
                        <a:t>Surveys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228600" marR="0" lvl="0" indent="-2286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600" b="0" i="0" u="none" strike="noStrike" cap="none" normalizeH="0" baseline="0">
                          <a:ln>
                            <a:noFill/>
                          </a:ln>
                          <a:solidFill>
                            <a:schemeClr val="tx1"/>
                          </a:solidFill>
                          <a:effectLst/>
                          <a:latin typeface="Tahoma" pitchFamily="34" charset="0"/>
                        </a:rPr>
                        <a:t>Evaluate qualitative accomplishments </a:t>
                      </a:r>
                    </a:p>
                    <a:p>
                      <a:pPr marL="685800" marR="0" lvl="1" indent="-22860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    Example: customer satisfaction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Tahoma" pitchFamily="34" charset="0"/>
                        </a:rPr>
                        <a:t>Business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177800" marR="0" lvl="0" indent="-1778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1600" b="0" i="0" u="none" strike="noStrike" cap="none" normalizeH="0" baseline="0">
                          <a:ln>
                            <a:noFill/>
                          </a:ln>
                          <a:solidFill>
                            <a:schemeClr val="tx1"/>
                          </a:solidFill>
                          <a:effectLst/>
                          <a:latin typeface="Tahoma" pitchFamily="34" charset="0"/>
                        </a:rPr>
                        <a:t>Evaluate a suppliers contribution to overall business improvement.  </a:t>
                      </a:r>
                    </a:p>
                    <a:p>
                      <a:pPr marL="635000" marR="0" lvl="1" indent="-17780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    Examples: TCO savings, design contributions, </a:t>
                      </a:r>
                    </a:p>
                    <a:p>
                      <a:pPr marL="635000" marR="0" lvl="1" indent="-17780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600" b="0" i="0" u="none" strike="noStrike" cap="none" normalizeH="0" baseline="0">
                          <a:ln>
                            <a:noFill/>
                          </a:ln>
                          <a:solidFill>
                            <a:schemeClr val="tx1"/>
                          </a:solidFill>
                          <a:effectLst/>
                          <a:latin typeface="Tahoma" pitchFamily="34" charset="0"/>
                        </a:rPr>
                        <a:t>                    revenue contributions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28600"/>
            <a:ext cx="7239000" cy="457201"/>
          </a:xfrm>
        </p:spPr>
        <p:txBody>
          <a:bodyPr/>
          <a:lstStyle/>
          <a:p>
            <a:pPr eaLnBrk="1" hangingPunct="1"/>
            <a:r>
              <a:rPr lang="en-US"/>
              <a:t>DEVELOPING A SUPPLIER PERFORMANCE SCORECARD</a:t>
            </a:r>
          </a:p>
        </p:txBody>
      </p:sp>
      <p:graphicFrame>
        <p:nvGraphicFramePr>
          <p:cNvPr id="325636" name="Group 4"/>
          <p:cNvGraphicFramePr>
            <a:graphicFrameLocks noGrp="1"/>
          </p:cNvGraphicFramePr>
          <p:nvPr>
            <p:ph idx="1"/>
            <p:extLst>
              <p:ext uri="{D42A27DB-BD31-4B8C-83A1-F6EECF244321}">
                <p14:modId xmlns:p14="http://schemas.microsoft.com/office/powerpoint/2010/main" val="3717437062"/>
              </p:ext>
            </p:extLst>
          </p:nvPr>
        </p:nvGraphicFramePr>
        <p:xfrm>
          <a:off x="609601" y="1295400"/>
          <a:ext cx="7924799" cy="4889819"/>
        </p:xfrm>
        <a:graphic>
          <a:graphicData uri="http://schemas.openxmlformats.org/drawingml/2006/table">
            <a:tbl>
              <a:tblPr/>
              <a:tblGrid>
                <a:gridCol w="2057399">
                  <a:extLst>
                    <a:ext uri="{9D8B030D-6E8A-4147-A177-3AD203B41FA5}">
                      <a16:colId xmlns:a16="http://schemas.microsoft.com/office/drawing/2014/main" val="20000"/>
                    </a:ext>
                  </a:extLst>
                </a:gridCol>
                <a:gridCol w="778080">
                  <a:extLst>
                    <a:ext uri="{9D8B030D-6E8A-4147-A177-3AD203B41FA5}">
                      <a16:colId xmlns:a16="http://schemas.microsoft.com/office/drawing/2014/main" val="20001"/>
                    </a:ext>
                  </a:extLst>
                </a:gridCol>
                <a:gridCol w="987888">
                  <a:extLst>
                    <a:ext uri="{9D8B030D-6E8A-4147-A177-3AD203B41FA5}">
                      <a16:colId xmlns:a16="http://schemas.microsoft.com/office/drawing/2014/main" val="20002"/>
                    </a:ext>
                  </a:extLst>
                </a:gridCol>
                <a:gridCol w="4101432">
                  <a:extLst>
                    <a:ext uri="{9D8B030D-6E8A-4147-A177-3AD203B41FA5}">
                      <a16:colId xmlns:a16="http://schemas.microsoft.com/office/drawing/2014/main" val="20003"/>
                    </a:ext>
                  </a:extLst>
                </a:gridCol>
              </a:tblGrid>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Attribute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Max Score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Score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Measure</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extLst>
                  <a:ext uri="{0D108BD9-81ED-4DB2-BD59-A6C34878D82A}">
                    <a16:rowId xmlns:a16="http://schemas.microsoft.com/office/drawing/2014/main" val="10000"/>
                  </a:ext>
                </a:extLst>
              </a:tr>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Cost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Meet or exceed Min Advantage Target</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Unit 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6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Reliability/Quality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Process yield (% of defective parts)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Incoming yield (defective </a:t>
                      </a:r>
                      <a:r>
                        <a:rPr kumimoji="0" lang="en-US" sz="1500" b="0" i="0" u="none" strike="noStrike" cap="none" normalizeH="0" baseline="0" err="1">
                          <a:ln>
                            <a:noFill/>
                          </a:ln>
                          <a:solidFill>
                            <a:schemeClr val="tx1"/>
                          </a:solidFill>
                          <a:effectLst/>
                          <a:latin typeface="Arial" pitchFamily="34" charset="0"/>
                        </a:rPr>
                        <a:t>ppm</a:t>
                      </a:r>
                      <a:r>
                        <a:rPr kumimoji="0" lang="en-US" sz="1500" b="0" i="0" u="none" strike="noStrike" cap="none" normalizeH="0" baseline="0">
                          <a:ln>
                            <a:noFill/>
                          </a:ln>
                          <a:solidFill>
                            <a:schemeClr val="tx1"/>
                          </a:solidFill>
                          <a:effectLst/>
                          <a:latin typeface="Arial" pitchFamily="34" charset="0"/>
                        </a:rPr>
                        <a:t>)</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Results of quality audits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69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Business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Financial health (e.g. ratios of company vs. industry)</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6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Environment/Safety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Number of safety incidents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Results of environmental/safety inspection</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Supply Chain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 on time and in-full deliveries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 electronic orders (with Tier 2 suppliers)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Inventory turns</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5"/>
                  </a:ext>
                </a:extLst>
              </a:tr>
              <a:tr h="6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Technology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bg1"/>
                        </a:solidFill>
                        <a:effectLst/>
                        <a:latin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Investment in R&amp;D</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Capital investment plan</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bl>
          </a:graphicData>
        </a:graphic>
      </p:graphicFrame>
      <p:sp>
        <p:nvSpPr>
          <p:cNvPr id="184369" name="Text Box 51"/>
          <p:cNvSpPr txBox="1">
            <a:spLocks noChangeArrowheads="1"/>
          </p:cNvSpPr>
          <p:nvPr/>
        </p:nvSpPr>
        <p:spPr bwMode="auto">
          <a:xfrm>
            <a:off x="533400" y="762000"/>
            <a:ext cx="4932761"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a:solidFill>
                  <a:schemeClr val="tx2"/>
                </a:solidFill>
                <a:latin typeface="Tahoma" pitchFamily="34" charset="0"/>
              </a:rPr>
              <a:t>Example of a supplier performance scorecard: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buClr>
                <a:schemeClr val="tx2"/>
              </a:buClr>
              <a:buSzPct val="100000"/>
              <a:buFont typeface="Wingdings" pitchFamily="2" charset="2"/>
              <a:buChar char="Ø"/>
            </a:pPr>
            <a:r>
              <a:rPr lang="en-US">
                <a:solidFill>
                  <a:schemeClr val="tx2"/>
                </a:solidFill>
                <a:latin typeface="Tahoma" pitchFamily="34" charset="0"/>
              </a:rPr>
              <a:t>Contract Management Plan:</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A structured approach to involve all relevant stakeholders in the management of the contract</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Aids in communication, decision-making and defining opportunities and risks</a:t>
            </a:r>
          </a:p>
          <a:p>
            <a:pPr marL="685800" lvl="1" indent="-228600">
              <a:spcBef>
                <a:spcPct val="35000"/>
              </a:spcBef>
              <a:buClr>
                <a:schemeClr val="tx2"/>
              </a:buClr>
              <a:buSzPct val="100000"/>
              <a:buFont typeface="Wingdings" pitchFamily="2" charset="2"/>
              <a:buChar char="Ø"/>
            </a:pPr>
            <a:r>
              <a:rPr lang="en-US">
                <a:solidFill>
                  <a:schemeClr val="tx2"/>
                </a:solidFill>
                <a:latin typeface="Tahoma" pitchFamily="34" charset="0"/>
              </a:rPr>
              <a:t>Change Management Plan:</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Necessary when transitioning to a new supplier or making changes to the existing contract</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A structured document to share contract changes with all relevant stakeholders</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A consolidated repository for all the changes to the contract ensures continuity of services</a:t>
            </a:r>
          </a:p>
        </p:txBody>
      </p:sp>
      <p:sp>
        <p:nvSpPr>
          <p:cNvPr id="6" name="Rectangle 2"/>
          <p:cNvSpPr>
            <a:spLocks noGrp="1" noChangeArrowheads="1"/>
          </p:cNvSpPr>
          <p:nvPr>
            <p:ph type="title"/>
          </p:nvPr>
        </p:nvSpPr>
        <p:spPr>
          <a:xfrm>
            <a:off x="414338" y="119063"/>
            <a:ext cx="6824662" cy="609600"/>
          </a:xfrm>
        </p:spPr>
        <p:txBody>
          <a:bodyPr/>
          <a:lstStyle/>
          <a:p>
            <a:pPr eaLnBrk="1" hangingPunct="1"/>
            <a:br>
              <a:rPr lang="en-US"/>
            </a:br>
            <a:r>
              <a:rPr lang="en-US"/>
              <a:t>4a. AGREE ON CONTRACT MANAGEMENT PLAN</a:t>
            </a:r>
          </a:p>
        </p:txBody>
      </p:sp>
      <p:grpSp>
        <p:nvGrpSpPr>
          <p:cNvPr id="13" name="Group 12"/>
          <p:cNvGrpSpPr/>
          <p:nvPr/>
        </p:nvGrpSpPr>
        <p:grpSpPr>
          <a:xfrm>
            <a:off x="7620000" y="304800"/>
            <a:ext cx="1143000" cy="381000"/>
            <a:chOff x="7467600" y="838200"/>
            <a:chExt cx="1143000" cy="381000"/>
          </a:xfrm>
        </p:grpSpPr>
        <p:sp>
          <p:nvSpPr>
            <p:cNvPr id="14" name="Rectangle 13"/>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15" name="Rectangle 14"/>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6" name="Rectangle 15"/>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extLst>
      <p:ext uri="{BB962C8B-B14F-4D97-AF65-F5344CB8AC3E}">
        <p14:creationId xmlns:p14="http://schemas.microsoft.com/office/powerpoint/2010/main" val="1599128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62FE6F-FED9-D6E5-6333-8975D1846FF8}"/>
              </a:ext>
            </a:extLst>
          </p:cNvPr>
          <p:cNvPicPr>
            <a:picLocks noChangeAspect="1"/>
          </p:cNvPicPr>
          <p:nvPr/>
        </p:nvPicPr>
        <p:blipFill>
          <a:blip r:embed="rId3"/>
          <a:stretch>
            <a:fillRect/>
          </a:stretch>
        </p:blipFill>
        <p:spPr>
          <a:xfrm>
            <a:off x="4406139" y="1600200"/>
            <a:ext cx="4479999" cy="3047999"/>
          </a:xfrm>
          <a:prstGeom prst="rect">
            <a:avLst/>
          </a:prstGeom>
        </p:spPr>
      </p:pic>
      <p:sp>
        <p:nvSpPr>
          <p:cNvPr id="4" name="Rectangle 3"/>
          <p:cNvSpPr>
            <a:spLocks noChangeArrowheads="1"/>
          </p:cNvSpPr>
          <p:nvPr/>
        </p:nvSpPr>
        <p:spPr bwMode="auto">
          <a:xfrm>
            <a:off x="457200" y="1371600"/>
            <a:ext cx="4000500" cy="3429000"/>
          </a:xfrm>
          <a:prstGeom prst="rect">
            <a:avLst/>
          </a:prstGeom>
          <a:noFill/>
          <a:ln w="9525">
            <a:noFill/>
            <a:miter lim="800000"/>
            <a:headEnd/>
            <a:tailEnd/>
          </a:ln>
        </p:spPr>
        <p:txBody>
          <a:bodyPr/>
          <a:lstStyle/>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Finalized within a month of the external kick-off meeting</a:t>
            </a:r>
          </a:p>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Shared with the supplier and internal stakeholders</a:t>
            </a:r>
          </a:p>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Routinely used to monitor &amp; review contract performance </a:t>
            </a:r>
          </a:p>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Maintained as a working document throughout the life of the contract</a:t>
            </a:r>
          </a:p>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Used as a guideline to conduct performance review meetings</a:t>
            </a:r>
          </a:p>
          <a:p>
            <a:pPr marL="228600" indent="-228600">
              <a:spcBef>
                <a:spcPct val="35000"/>
              </a:spcBef>
              <a:spcAft>
                <a:spcPts val="600"/>
              </a:spcAft>
              <a:buClr>
                <a:schemeClr val="tx2"/>
              </a:buClr>
              <a:buSzPct val="100000"/>
              <a:buFont typeface="Wingdings" pitchFamily="2" charset="2"/>
              <a:buChar char="Ø"/>
            </a:pPr>
            <a:endParaRPr lang="en-US">
              <a:solidFill>
                <a:schemeClr val="tx2"/>
              </a:solidFill>
              <a:latin typeface="Tahoma" pitchFamily="34" charset="0"/>
            </a:endParaRPr>
          </a:p>
        </p:txBody>
      </p:sp>
      <p:sp>
        <p:nvSpPr>
          <p:cNvPr id="7" name="Rectangle 2"/>
          <p:cNvSpPr>
            <a:spLocks noGrp="1" noChangeArrowheads="1"/>
          </p:cNvSpPr>
          <p:nvPr>
            <p:ph type="title"/>
          </p:nvPr>
        </p:nvSpPr>
        <p:spPr>
          <a:xfrm>
            <a:off x="414338" y="119063"/>
            <a:ext cx="8305800" cy="609600"/>
          </a:xfrm>
        </p:spPr>
        <p:txBody>
          <a:bodyPr/>
          <a:lstStyle/>
          <a:p>
            <a:pPr eaLnBrk="1" hangingPunct="1"/>
            <a:br>
              <a:rPr lang="en-US"/>
            </a:br>
            <a:r>
              <a:rPr lang="en-US"/>
              <a:t>CONTRACT MANAGEMENT PLAN SHOULD BE…</a:t>
            </a:r>
          </a:p>
        </p:txBody>
      </p:sp>
      <p:sp>
        <p:nvSpPr>
          <p:cNvPr id="8" name="TextBox 7"/>
          <p:cNvSpPr txBox="1"/>
          <p:nvPr/>
        </p:nvSpPr>
        <p:spPr>
          <a:xfrm>
            <a:off x="445325" y="4949078"/>
            <a:ext cx="8089075" cy="1368067"/>
          </a:xfrm>
          <a:prstGeom prst="rect">
            <a:avLst/>
          </a:prstGeom>
          <a:noFill/>
        </p:spPr>
        <p:txBody>
          <a:bodyPr wrap="square" rtlCol="0">
            <a:spAutoFit/>
          </a:bodyPr>
          <a:lstStyle/>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Adjusted (incl. the contract, if necessary) based on risks &amp; opportunities</a:t>
            </a:r>
          </a:p>
          <a:p>
            <a:pPr marL="228600" indent="-228600">
              <a:spcBef>
                <a:spcPct val="35000"/>
              </a:spcBef>
              <a:buClr>
                <a:schemeClr val="tx2"/>
              </a:buClr>
              <a:buSzPct val="100000"/>
              <a:buFont typeface="Wingdings" pitchFamily="2" charset="2"/>
              <a:buChar char="Ø"/>
            </a:pPr>
            <a:endParaRPr lang="en-US">
              <a:solidFill>
                <a:schemeClr val="tx2"/>
              </a:solidFill>
              <a:latin typeface="Tahoma" pitchFamily="34" charset="0"/>
            </a:endParaRPr>
          </a:p>
          <a:p>
            <a:pPr marL="692150" indent="-285750">
              <a:lnSpc>
                <a:spcPct val="90000"/>
              </a:lnSpc>
              <a:spcBef>
                <a:spcPct val="20000"/>
              </a:spcBef>
              <a:buFont typeface="Wingdings" pitchFamily="2" charset="2"/>
              <a:buChar char="ü"/>
            </a:pPr>
            <a:endParaRPr lang="en-GB" sz="1600">
              <a:latin typeface="Arial" pitchFamily="34" charset="0"/>
            </a:endParaRPr>
          </a:p>
          <a:p>
            <a:endParaRPr lang="pt-BR"/>
          </a:p>
        </p:txBody>
      </p:sp>
      <p:sp>
        <p:nvSpPr>
          <p:cNvPr id="11" name="TextBox 10"/>
          <p:cNvSpPr txBox="1"/>
          <p:nvPr/>
        </p:nvSpPr>
        <p:spPr>
          <a:xfrm>
            <a:off x="4876800" y="1219200"/>
            <a:ext cx="4061460" cy="338554"/>
          </a:xfrm>
          <a:prstGeom prst="rect">
            <a:avLst/>
          </a:prstGeom>
          <a:noFill/>
        </p:spPr>
        <p:txBody>
          <a:bodyPr wrap="square" rtlCol="0">
            <a:spAutoFit/>
          </a:bodyPr>
          <a:lstStyle/>
          <a:p>
            <a:r>
              <a:rPr lang="en-US" sz="1600" b="1"/>
              <a:t>Contract Management Plan overview</a:t>
            </a:r>
            <a:endParaRPr lang="pt-BR" sz="1600" b="1"/>
          </a:p>
        </p:txBody>
      </p:sp>
    </p:spTree>
    <p:extLst>
      <p:ext uri="{BB962C8B-B14F-4D97-AF65-F5344CB8AC3E}">
        <p14:creationId xmlns:p14="http://schemas.microsoft.com/office/powerpoint/2010/main" val="161171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81000" y="104775"/>
            <a:ext cx="8229600" cy="609600"/>
          </a:xfrm>
        </p:spPr>
        <p:txBody>
          <a:bodyPr/>
          <a:lstStyle/>
          <a:p>
            <a:pPr eaLnBrk="1" hangingPunct="1"/>
            <a:r>
              <a:rPr lang="en-US"/>
              <a:t>4b. AGREE ON RELATIONSHIP MANAGEMENT PROCESS</a:t>
            </a:r>
          </a:p>
        </p:txBody>
      </p:sp>
      <p:sp>
        <p:nvSpPr>
          <p:cNvPr id="187395" name="Rectangle 3"/>
          <p:cNvSpPr>
            <a:spLocks noGrp="1" noChangeArrowheads="1"/>
          </p:cNvSpPr>
          <p:nvPr>
            <p:ph type="body" sz="half" idx="1"/>
          </p:nvPr>
        </p:nvSpPr>
        <p:spPr>
          <a:xfrm>
            <a:off x="1219200" y="2431472"/>
            <a:ext cx="7010400" cy="3893127"/>
          </a:xfrm>
          <a:noFill/>
        </p:spPr>
        <p:txBody>
          <a:bodyPr/>
          <a:lstStyle/>
          <a:p>
            <a:pPr eaLnBrk="1" hangingPunct="1">
              <a:spcBef>
                <a:spcPct val="30000"/>
              </a:spcBef>
              <a:spcAft>
                <a:spcPct val="20000"/>
              </a:spcAft>
              <a:buClr>
                <a:schemeClr val="tx2"/>
              </a:buClr>
              <a:buSzPct val="100000"/>
              <a:buFont typeface="Wingdings" panose="05000000000000000000" pitchFamily="2" charset="2"/>
              <a:buChar char="q"/>
            </a:pPr>
            <a:r>
              <a:rPr lang="en-US" sz="1600" b="0">
                <a:latin typeface="Tahoma" pitchFamily="34" charset="0"/>
              </a:rPr>
              <a:t>Analyze nature of the current relationship </a:t>
            </a:r>
          </a:p>
          <a:p>
            <a:pPr eaLnBrk="1" hangingPunct="1">
              <a:spcBef>
                <a:spcPct val="30000"/>
              </a:spcBef>
              <a:spcAft>
                <a:spcPct val="20000"/>
              </a:spcAft>
              <a:buClr>
                <a:schemeClr val="tx2"/>
              </a:buClr>
              <a:buSzPct val="100000"/>
              <a:buFont typeface="Wingdings" panose="05000000000000000000" pitchFamily="2" charset="2"/>
              <a:buChar char="q"/>
            </a:pPr>
            <a:r>
              <a:rPr lang="en-US" sz="1600" b="0">
                <a:latin typeface="Tahoma" pitchFamily="34" charset="0"/>
              </a:rPr>
              <a:t>Determine desired relationship level</a:t>
            </a:r>
          </a:p>
          <a:p>
            <a:pPr eaLnBrk="1" hangingPunct="1">
              <a:spcBef>
                <a:spcPct val="30000"/>
              </a:spcBef>
              <a:spcAft>
                <a:spcPct val="20000"/>
              </a:spcAft>
              <a:buClr>
                <a:schemeClr val="tx2"/>
              </a:buClr>
              <a:buSzPct val="100000"/>
              <a:buFont typeface="Wingdings" panose="05000000000000000000" pitchFamily="2" charset="2"/>
              <a:buChar char="q"/>
            </a:pPr>
            <a:r>
              <a:rPr lang="en-US" sz="1600" b="0">
                <a:latin typeface="Tahoma" pitchFamily="34" charset="0"/>
              </a:rPr>
              <a:t>Develop relationship strategy</a:t>
            </a:r>
          </a:p>
          <a:p>
            <a:pPr marL="749300" lvl="1" indent="-203200" eaLnBrk="1" hangingPunct="1">
              <a:spcBef>
                <a:spcPct val="30000"/>
              </a:spcBef>
              <a:spcAft>
                <a:spcPct val="20000"/>
              </a:spcAft>
              <a:buClr>
                <a:schemeClr val="tx2"/>
              </a:buClr>
              <a:buSzPct val="100000"/>
              <a:buFont typeface="Wingdings" pitchFamily="2" charset="2"/>
              <a:buChar char="Ø"/>
            </a:pPr>
            <a:r>
              <a:rPr lang="en-US" sz="1600">
                <a:solidFill>
                  <a:schemeClr val="tx2"/>
                </a:solidFill>
                <a:latin typeface="Tahoma" pitchFamily="34" charset="0"/>
              </a:rPr>
              <a:t>Communication lines</a:t>
            </a:r>
          </a:p>
          <a:p>
            <a:pPr marL="749300" lvl="1" indent="-203200" eaLnBrk="1" hangingPunct="1">
              <a:spcBef>
                <a:spcPct val="30000"/>
              </a:spcBef>
              <a:spcAft>
                <a:spcPct val="20000"/>
              </a:spcAft>
              <a:buClr>
                <a:schemeClr val="tx2"/>
              </a:buClr>
              <a:buSzPct val="100000"/>
              <a:buFont typeface="Wingdings" pitchFamily="2" charset="2"/>
              <a:buChar char="Ø"/>
            </a:pPr>
            <a:r>
              <a:rPr lang="en-US" sz="1600">
                <a:solidFill>
                  <a:schemeClr val="tx2"/>
                </a:solidFill>
                <a:latin typeface="Tahoma" pitchFamily="34" charset="0"/>
              </a:rPr>
              <a:t>Rules of engagement</a:t>
            </a:r>
          </a:p>
          <a:p>
            <a:pPr marL="749300" lvl="1" indent="-203200" eaLnBrk="1" hangingPunct="1">
              <a:spcBef>
                <a:spcPct val="30000"/>
              </a:spcBef>
              <a:spcAft>
                <a:spcPct val="20000"/>
              </a:spcAft>
              <a:buClr>
                <a:schemeClr val="tx2"/>
              </a:buClr>
              <a:buSzPct val="100000"/>
              <a:buFont typeface="Wingdings" pitchFamily="2" charset="2"/>
              <a:buChar char="Ø"/>
            </a:pPr>
            <a:r>
              <a:rPr lang="en-US" sz="1600">
                <a:solidFill>
                  <a:schemeClr val="tx2"/>
                </a:solidFill>
                <a:latin typeface="Tahoma" pitchFamily="34" charset="0"/>
              </a:rPr>
              <a:t>Relationship guidelines (policies and procedures)</a:t>
            </a:r>
          </a:p>
          <a:p>
            <a:pPr marL="1371600" lvl="2" indent="-304800" eaLnBrk="1" hangingPunct="1">
              <a:spcBef>
                <a:spcPct val="30000"/>
              </a:spcBef>
              <a:spcAft>
                <a:spcPct val="20000"/>
              </a:spcAft>
              <a:buClr>
                <a:schemeClr val="tx2"/>
              </a:buClr>
              <a:buSzPct val="100000"/>
            </a:pPr>
            <a:r>
              <a:rPr lang="en-US">
                <a:solidFill>
                  <a:schemeClr val="tx2"/>
                </a:solidFill>
                <a:latin typeface="Tahoma" pitchFamily="34" charset="0"/>
              </a:rPr>
              <a:t>Frequency of meetings</a:t>
            </a:r>
          </a:p>
          <a:p>
            <a:pPr marL="1371600" lvl="2" indent="-304800" eaLnBrk="1" hangingPunct="1">
              <a:spcBef>
                <a:spcPct val="30000"/>
              </a:spcBef>
              <a:spcAft>
                <a:spcPct val="20000"/>
              </a:spcAft>
              <a:buClr>
                <a:schemeClr val="tx2"/>
              </a:buClr>
              <a:buSzPct val="100000"/>
            </a:pPr>
            <a:r>
              <a:rPr lang="en-US">
                <a:solidFill>
                  <a:schemeClr val="tx2"/>
                </a:solidFill>
                <a:latin typeface="Tahoma" pitchFamily="34" charset="0"/>
              </a:rPr>
              <a:t>Types of meetings (events, site visits etc.)</a:t>
            </a:r>
          </a:p>
          <a:p>
            <a:pPr marL="1371600" lvl="2" indent="-304800" eaLnBrk="1" hangingPunct="1">
              <a:spcBef>
                <a:spcPct val="30000"/>
              </a:spcBef>
              <a:spcAft>
                <a:spcPct val="20000"/>
              </a:spcAft>
              <a:buClr>
                <a:schemeClr val="tx2"/>
              </a:buClr>
              <a:buSzPct val="100000"/>
            </a:pPr>
            <a:r>
              <a:rPr lang="en-US">
                <a:solidFill>
                  <a:schemeClr val="tx2"/>
                </a:solidFill>
                <a:latin typeface="Tahoma" pitchFamily="34" charset="0"/>
              </a:rPr>
              <a:t>Level of “supplier service” (e.g. pick-up from airports/hotels etc.)</a:t>
            </a:r>
          </a:p>
        </p:txBody>
      </p:sp>
      <p:sp>
        <p:nvSpPr>
          <p:cNvPr id="187396" name="Text Box 4"/>
          <p:cNvSpPr txBox="1">
            <a:spLocks noChangeArrowheads="1"/>
          </p:cNvSpPr>
          <p:nvPr/>
        </p:nvSpPr>
        <p:spPr bwMode="auto">
          <a:xfrm>
            <a:off x="609600" y="1066800"/>
            <a:ext cx="8077200" cy="590550"/>
          </a:xfrm>
          <a:prstGeom prst="rect">
            <a:avLst/>
          </a:prstGeom>
          <a:solidFill>
            <a:srgbClr val="08539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spcBef>
                <a:spcPct val="20000"/>
              </a:spcBef>
            </a:pPr>
            <a:r>
              <a:rPr lang="en-US" sz="1600" b="1">
                <a:latin typeface="Tahoma" pitchFamily="34" charset="0"/>
              </a:rPr>
              <a:t>“</a:t>
            </a:r>
            <a:r>
              <a:rPr lang="en-US" sz="1600" b="1" i="1">
                <a:latin typeface="Tahoma" pitchFamily="34" charset="0"/>
              </a:rPr>
              <a:t>We should treat our key suppliers as well as we treat our key customers</a:t>
            </a:r>
            <a:r>
              <a:rPr lang="en-US" sz="1600" b="1">
                <a:latin typeface="Tahoma" pitchFamily="34" charset="0"/>
              </a:rPr>
              <a:t>”…       - Dave Packard</a:t>
            </a:r>
          </a:p>
        </p:txBody>
      </p:sp>
      <p:sp>
        <p:nvSpPr>
          <p:cNvPr id="2" name="TextBox 1"/>
          <p:cNvSpPr txBox="1"/>
          <p:nvPr/>
        </p:nvSpPr>
        <p:spPr>
          <a:xfrm>
            <a:off x="152400" y="6172200"/>
            <a:ext cx="274434" cy="369332"/>
          </a:xfrm>
          <a:prstGeom prst="rect">
            <a:avLst/>
          </a:prstGeom>
          <a:noFill/>
        </p:spPr>
        <p:txBody>
          <a:bodyPr wrap="none" rtlCol="0">
            <a:spAutoFit/>
          </a:bodyPr>
          <a:lstStyle/>
          <a:p>
            <a:r>
              <a:rPr lang="en-US">
                <a:solidFill>
                  <a:srgbClr val="FF0000"/>
                </a:solidFill>
              </a:rPr>
              <a:t>*</a:t>
            </a:r>
          </a:p>
        </p:txBody>
      </p:sp>
      <p:grpSp>
        <p:nvGrpSpPr>
          <p:cNvPr id="3" name="Group 2">
            <a:extLst>
              <a:ext uri="{FF2B5EF4-FFF2-40B4-BE49-F238E27FC236}">
                <a16:creationId xmlns:a16="http://schemas.microsoft.com/office/drawing/2014/main" id="{F6FF0B60-8F22-2CD9-8627-63AE4CB032F7}"/>
              </a:ext>
            </a:extLst>
          </p:cNvPr>
          <p:cNvGrpSpPr/>
          <p:nvPr/>
        </p:nvGrpSpPr>
        <p:grpSpPr>
          <a:xfrm>
            <a:off x="7620000" y="304800"/>
            <a:ext cx="1143000" cy="381000"/>
            <a:chOff x="7467600" y="838200"/>
            <a:chExt cx="1143000" cy="381000"/>
          </a:xfrm>
        </p:grpSpPr>
        <p:sp>
          <p:nvSpPr>
            <p:cNvPr id="4" name="Rectangle 3">
              <a:extLst>
                <a:ext uri="{FF2B5EF4-FFF2-40B4-BE49-F238E27FC236}">
                  <a16:creationId xmlns:a16="http://schemas.microsoft.com/office/drawing/2014/main" id="{09FBF25E-D101-970A-8889-2D0FA39A61BA}"/>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 name="Rectangle 4">
              <a:extLst>
                <a:ext uri="{FF2B5EF4-FFF2-40B4-BE49-F238E27FC236}">
                  <a16:creationId xmlns:a16="http://schemas.microsoft.com/office/drawing/2014/main" id="{8DDD0FE8-D03B-67BF-6363-8005604C8100}"/>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6" name="Rectangle 5">
              <a:extLst>
                <a:ext uri="{FF2B5EF4-FFF2-40B4-BE49-F238E27FC236}">
                  <a16:creationId xmlns:a16="http://schemas.microsoft.com/office/drawing/2014/main" id="{E257D628-7732-EC60-7760-A707D4666C2F}"/>
                </a:ext>
              </a:extLst>
            </p:cNvPr>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
        <p:nvSpPr>
          <p:cNvPr id="7" name="Text Box 4">
            <a:extLst>
              <a:ext uri="{FF2B5EF4-FFF2-40B4-BE49-F238E27FC236}">
                <a16:creationId xmlns:a16="http://schemas.microsoft.com/office/drawing/2014/main" id="{3EB978CC-32A8-5D0F-515C-257B622AFA34}"/>
              </a:ext>
            </a:extLst>
          </p:cNvPr>
          <p:cNvSpPr txBox="1">
            <a:spLocks noChangeArrowheads="1"/>
          </p:cNvSpPr>
          <p:nvPr/>
        </p:nvSpPr>
        <p:spPr bwMode="auto">
          <a:xfrm>
            <a:off x="609600" y="1815381"/>
            <a:ext cx="904875" cy="366712"/>
          </a:xfrm>
          <a:prstGeom prst="rect">
            <a:avLst/>
          </a:prstGeom>
          <a:noFill/>
          <a:ln w="9525" algn="ctr">
            <a:noFill/>
            <a:miter lim="800000"/>
            <a:headEnd/>
            <a:tailEnd/>
          </a:ln>
        </p:spPr>
        <p:txBody>
          <a:bodyPr wrap="none">
            <a:spAutoFit/>
          </a:bodyPr>
          <a:lstStyle/>
          <a:p>
            <a:pPr algn="ctr" eaLnBrk="0" hangingPunct="0">
              <a:spcBef>
                <a:spcPct val="50000"/>
              </a:spcBef>
            </a:pPr>
            <a:r>
              <a:rPr lang="en-US" b="1">
                <a:solidFill>
                  <a:schemeClr val="tx2"/>
                </a:solidFill>
                <a:latin typeface="Tahoma" pitchFamily="34" charset="0"/>
              </a:rPr>
              <a:t>Steps: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381000" y="119063"/>
            <a:ext cx="8305800" cy="609600"/>
          </a:xfrm>
        </p:spPr>
        <p:txBody>
          <a:bodyPr/>
          <a:lstStyle/>
          <a:p>
            <a:pPr eaLnBrk="1" hangingPunct="1"/>
            <a:r>
              <a:rPr lang="en-US"/>
              <a:t>DETERMINING RELATIONSHIP LEVEL</a:t>
            </a:r>
          </a:p>
        </p:txBody>
      </p:sp>
      <p:graphicFrame>
        <p:nvGraphicFramePr>
          <p:cNvPr id="333827" name="Group 3"/>
          <p:cNvGraphicFramePr>
            <a:graphicFrameLocks noGrp="1"/>
          </p:cNvGraphicFramePr>
          <p:nvPr>
            <p:ph idx="1"/>
            <p:extLst>
              <p:ext uri="{D42A27DB-BD31-4B8C-83A1-F6EECF244321}">
                <p14:modId xmlns:p14="http://schemas.microsoft.com/office/powerpoint/2010/main" val="3682191711"/>
              </p:ext>
            </p:extLst>
          </p:nvPr>
        </p:nvGraphicFramePr>
        <p:xfrm>
          <a:off x="152400" y="914400"/>
          <a:ext cx="8882063" cy="5447348"/>
        </p:xfrm>
        <a:graphic>
          <a:graphicData uri="http://schemas.openxmlformats.org/drawingml/2006/table">
            <a:tbl>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2176463">
                  <a:extLst>
                    <a:ext uri="{9D8B030D-6E8A-4147-A177-3AD203B41FA5}">
                      <a16:colId xmlns:a16="http://schemas.microsoft.com/office/drawing/2014/main" val="20004"/>
                    </a:ext>
                  </a:extLst>
                </a:gridCol>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Tahoma" pitchFamily="34" charset="0"/>
                        </a:rPr>
                        <a:t>TRANSACTIONAL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Tahoma" pitchFamily="34" charset="0"/>
                        </a:rPr>
                        <a:t>PREFERRED</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Tahoma" pitchFamily="34" charset="0"/>
                        </a:rPr>
                        <a:t>STRATEGIC</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bg1"/>
                          </a:solidFill>
                          <a:effectLst/>
                          <a:latin typeface="Tahoma" pitchFamily="34" charset="0"/>
                        </a:rPr>
                        <a:t>PARTNER</a:t>
                      </a:r>
                    </a:p>
                  </a:txBody>
                  <a:tcPr anchor="ctr" anchorCtr="1"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extLst>
                  <a:ext uri="{0D108BD9-81ED-4DB2-BD59-A6C34878D82A}">
                    <a16:rowId xmlns:a16="http://schemas.microsoft.com/office/drawing/2014/main" val="10000"/>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ahoma" pitchFamily="34" charset="0"/>
                        </a:rPr>
                        <a:t>Relationship between Executive Leadership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None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5888" marR="0" lvl="0" indent="-115888"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None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Some  </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Occasional top level meetings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Strong</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Regular top level meetings</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Top management participation in developing strategies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ahoma" pitchFamily="34" charset="0"/>
                        </a:rPr>
                        <a:t>Relationship between Operational Personnel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Procurement &amp; sales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Proc &amp; sales</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Sales &amp; customer internal user OR</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Proc. &amp; supplier internal operations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Cross operational relationships (proc &amp; sales &amp; internal stakeholders on both sides)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Multi level relationships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63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ahoma" pitchFamily="34" charset="0"/>
                        </a:rPr>
                        <a:t>Focus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Price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Cost, assurance of supply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Value, TCO, long-term competitive advantage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033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ahoma" pitchFamily="34" charset="0"/>
                        </a:rPr>
                        <a:t>Transparency </a:t>
                      </a:r>
                      <a:r>
                        <a:rPr kumimoji="0" lang="en-US" sz="1300" b="0" i="1" u="none" strike="noStrike" cap="none" normalizeH="0" baseline="0">
                          <a:ln>
                            <a:noFill/>
                          </a:ln>
                          <a:solidFill>
                            <a:schemeClr val="tx1"/>
                          </a:solidFill>
                          <a:effectLst/>
                          <a:latin typeface="Tahoma" pitchFamily="34" charset="0"/>
                        </a:rPr>
                        <a:t>(information sharing)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None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Limited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Share high level operations, technology and some cost data.</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Some collaboration on R&amp;D and cost management</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Limited feedback program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Full Transparency of cost, process and technology data </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Robust 360-degree feedback process </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Tech. convergence</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Collaborative strategies</a:t>
                      </a:r>
                    </a:p>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Joint ventures / investments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a:ln>
                            <a:noFill/>
                          </a:ln>
                          <a:solidFill>
                            <a:schemeClr val="tx1"/>
                          </a:solidFill>
                          <a:effectLst/>
                          <a:latin typeface="Tahoma" pitchFamily="34" charset="0"/>
                        </a:rPr>
                        <a:t>Contract term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Short term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Short-Medium term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Medium-Long term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Tx/>
                        <a:buChar char="•"/>
                        <a:tabLst/>
                      </a:pPr>
                      <a:r>
                        <a:rPr kumimoji="0" lang="en-US" sz="1300" b="0" i="0" u="none" strike="noStrike" cap="none" normalizeH="0" baseline="0">
                          <a:ln>
                            <a:noFill/>
                          </a:ln>
                          <a:solidFill>
                            <a:schemeClr val="tx1"/>
                          </a:solidFill>
                          <a:effectLst/>
                          <a:latin typeface="Tahoma" pitchFamily="34" charset="0"/>
                        </a:rPr>
                        <a:t>Long term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381000" y="104775"/>
            <a:ext cx="7924800" cy="609600"/>
          </a:xfrm>
        </p:spPr>
        <p:txBody>
          <a:bodyPr/>
          <a:lstStyle/>
          <a:p>
            <a:pPr eaLnBrk="1" hangingPunct="1"/>
            <a:r>
              <a:rPr lang="en-US"/>
              <a:t>ESTABLISHING LINES OF COMMUNICATION</a:t>
            </a:r>
          </a:p>
        </p:txBody>
      </p:sp>
      <p:sp>
        <p:nvSpPr>
          <p:cNvPr id="189443" name="Rectangle 3"/>
          <p:cNvSpPr>
            <a:spLocks noChangeArrowheads="1"/>
          </p:cNvSpPr>
          <p:nvPr/>
        </p:nvSpPr>
        <p:spPr bwMode="auto">
          <a:xfrm>
            <a:off x="3200400" y="889000"/>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Supplier</a:t>
            </a:r>
            <a:endParaRPr lang="en-US" sz="1000" b="1"/>
          </a:p>
        </p:txBody>
      </p:sp>
      <p:sp>
        <p:nvSpPr>
          <p:cNvPr id="189444" name="Rectangle 4"/>
          <p:cNvSpPr>
            <a:spLocks noChangeArrowheads="1"/>
          </p:cNvSpPr>
          <p:nvPr/>
        </p:nvSpPr>
        <p:spPr bwMode="auto">
          <a:xfrm>
            <a:off x="1752600" y="889000"/>
            <a:ext cx="1447800" cy="609600"/>
          </a:xfrm>
          <a:prstGeom prst="rect">
            <a:avLst/>
          </a:prstGeom>
          <a:solidFill>
            <a:srgbClr val="CCFFFF"/>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100" b="1">
                <a:solidFill>
                  <a:srgbClr val="CC3300"/>
                </a:solidFill>
              </a:rPr>
              <a:t>TRANSACTIONAL</a:t>
            </a:r>
          </a:p>
        </p:txBody>
      </p:sp>
      <p:sp>
        <p:nvSpPr>
          <p:cNvPr id="189445" name="Rectangle 5"/>
          <p:cNvSpPr>
            <a:spLocks noChangeArrowheads="1"/>
          </p:cNvSpPr>
          <p:nvPr/>
        </p:nvSpPr>
        <p:spPr bwMode="auto">
          <a:xfrm>
            <a:off x="685800" y="889000"/>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Buyer</a:t>
            </a:r>
          </a:p>
        </p:txBody>
      </p:sp>
      <p:sp>
        <p:nvSpPr>
          <p:cNvPr id="189446" name="Rectangle 6"/>
          <p:cNvSpPr>
            <a:spLocks noChangeArrowheads="1"/>
          </p:cNvSpPr>
          <p:nvPr/>
        </p:nvSpPr>
        <p:spPr bwMode="auto">
          <a:xfrm>
            <a:off x="685800" y="2743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Procurement</a:t>
            </a:r>
          </a:p>
        </p:txBody>
      </p:sp>
      <p:sp>
        <p:nvSpPr>
          <p:cNvPr id="189447" name="Rectangle 7"/>
          <p:cNvSpPr>
            <a:spLocks noChangeArrowheads="1"/>
          </p:cNvSpPr>
          <p:nvPr/>
        </p:nvSpPr>
        <p:spPr bwMode="auto">
          <a:xfrm>
            <a:off x="685800" y="2108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448" name="Rectangle 8"/>
          <p:cNvSpPr>
            <a:spLocks noChangeArrowheads="1"/>
          </p:cNvSpPr>
          <p:nvPr/>
        </p:nvSpPr>
        <p:spPr bwMode="auto">
          <a:xfrm>
            <a:off x="685800" y="1498600"/>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449" name="Rectangle 9"/>
          <p:cNvSpPr>
            <a:spLocks noChangeArrowheads="1"/>
          </p:cNvSpPr>
          <p:nvPr/>
        </p:nvSpPr>
        <p:spPr bwMode="auto">
          <a:xfrm>
            <a:off x="1752600" y="2743200"/>
            <a:ext cx="1447800" cy="635000"/>
          </a:xfrm>
          <a:prstGeom prst="rect">
            <a:avLst/>
          </a:prstGeom>
          <a:solidFill>
            <a:srgbClr val="CCFFFF"/>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endParaRPr lang="en-US" sz="1000" b="1"/>
          </a:p>
        </p:txBody>
      </p:sp>
      <p:sp>
        <p:nvSpPr>
          <p:cNvPr id="189450" name="Rectangle 10"/>
          <p:cNvSpPr>
            <a:spLocks noChangeArrowheads="1"/>
          </p:cNvSpPr>
          <p:nvPr/>
        </p:nvSpPr>
        <p:spPr bwMode="auto">
          <a:xfrm>
            <a:off x="1752600" y="2108200"/>
            <a:ext cx="1447800" cy="635000"/>
          </a:xfrm>
          <a:prstGeom prst="rect">
            <a:avLst/>
          </a:prstGeom>
          <a:solidFill>
            <a:srgbClr val="CCFFFF"/>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None</a:t>
            </a:r>
          </a:p>
        </p:txBody>
      </p:sp>
      <p:sp>
        <p:nvSpPr>
          <p:cNvPr id="189451" name="Rectangle 11"/>
          <p:cNvSpPr>
            <a:spLocks noChangeArrowheads="1"/>
          </p:cNvSpPr>
          <p:nvPr/>
        </p:nvSpPr>
        <p:spPr bwMode="auto">
          <a:xfrm>
            <a:off x="1752600" y="1498600"/>
            <a:ext cx="1447800" cy="609600"/>
          </a:xfrm>
          <a:prstGeom prst="rect">
            <a:avLst/>
          </a:prstGeom>
          <a:solidFill>
            <a:srgbClr val="CCFFFF"/>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None</a:t>
            </a:r>
          </a:p>
        </p:txBody>
      </p:sp>
      <p:sp>
        <p:nvSpPr>
          <p:cNvPr id="189452" name="Rectangle 12"/>
          <p:cNvSpPr>
            <a:spLocks noChangeArrowheads="1"/>
          </p:cNvSpPr>
          <p:nvPr/>
        </p:nvSpPr>
        <p:spPr bwMode="auto">
          <a:xfrm>
            <a:off x="3200400" y="2743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Sales</a:t>
            </a:r>
          </a:p>
        </p:txBody>
      </p:sp>
      <p:sp>
        <p:nvSpPr>
          <p:cNvPr id="189453" name="Rectangle 13"/>
          <p:cNvSpPr>
            <a:spLocks noChangeArrowheads="1"/>
          </p:cNvSpPr>
          <p:nvPr/>
        </p:nvSpPr>
        <p:spPr bwMode="auto">
          <a:xfrm>
            <a:off x="3200400" y="2108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454" name="Rectangle 14"/>
          <p:cNvSpPr>
            <a:spLocks noChangeArrowheads="1"/>
          </p:cNvSpPr>
          <p:nvPr/>
        </p:nvSpPr>
        <p:spPr bwMode="auto">
          <a:xfrm>
            <a:off x="3200400" y="1498600"/>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455" name="Line 15"/>
          <p:cNvSpPr>
            <a:spLocks noChangeShapeType="1"/>
          </p:cNvSpPr>
          <p:nvPr/>
        </p:nvSpPr>
        <p:spPr bwMode="auto">
          <a:xfrm>
            <a:off x="685800" y="889000"/>
            <a:ext cx="0" cy="2489200"/>
          </a:xfrm>
          <a:prstGeom prst="line">
            <a:avLst/>
          </a:prstGeom>
          <a:noFill/>
          <a:ln w="9525" cap="sq">
            <a:solidFill>
              <a:schemeClr val="tx1"/>
            </a:solidFill>
            <a:round/>
            <a:headEnd/>
            <a:tailEnd/>
          </a:ln>
        </p:spPr>
        <p:txBody>
          <a:bodyPr>
            <a:spAutoFit/>
          </a:bodyPr>
          <a:lstStyle/>
          <a:p>
            <a:endParaRPr lang="en-US"/>
          </a:p>
        </p:txBody>
      </p:sp>
      <p:sp>
        <p:nvSpPr>
          <p:cNvPr id="189456" name="Line 16"/>
          <p:cNvSpPr>
            <a:spLocks noChangeShapeType="1"/>
          </p:cNvSpPr>
          <p:nvPr/>
        </p:nvSpPr>
        <p:spPr bwMode="auto">
          <a:xfrm>
            <a:off x="4267200" y="889000"/>
            <a:ext cx="0" cy="2489200"/>
          </a:xfrm>
          <a:prstGeom prst="line">
            <a:avLst/>
          </a:prstGeom>
          <a:noFill/>
          <a:ln w="9525" cap="sq">
            <a:solidFill>
              <a:schemeClr val="tx1"/>
            </a:solidFill>
            <a:round/>
            <a:headEnd/>
            <a:tailEnd/>
          </a:ln>
        </p:spPr>
        <p:txBody>
          <a:bodyPr>
            <a:spAutoFit/>
          </a:bodyPr>
          <a:lstStyle/>
          <a:p>
            <a:endParaRPr lang="en-US"/>
          </a:p>
        </p:txBody>
      </p:sp>
      <p:sp>
        <p:nvSpPr>
          <p:cNvPr id="189457" name="Line 17"/>
          <p:cNvSpPr>
            <a:spLocks noChangeShapeType="1"/>
          </p:cNvSpPr>
          <p:nvPr/>
        </p:nvSpPr>
        <p:spPr bwMode="auto">
          <a:xfrm>
            <a:off x="2054225" y="3046412"/>
            <a:ext cx="885825" cy="1588"/>
          </a:xfrm>
          <a:prstGeom prst="line">
            <a:avLst/>
          </a:prstGeom>
          <a:noFill/>
          <a:ln w="9525">
            <a:solidFill>
              <a:schemeClr val="tx1"/>
            </a:solidFill>
            <a:round/>
            <a:headEnd type="triangle" w="med" len="med"/>
            <a:tailEnd type="triangle" w="med" len="med"/>
          </a:ln>
        </p:spPr>
        <p:txBody>
          <a:bodyPr>
            <a:spAutoFit/>
          </a:bodyPr>
          <a:lstStyle/>
          <a:p>
            <a:endParaRPr lang="en-US"/>
          </a:p>
        </p:txBody>
      </p:sp>
      <p:sp>
        <p:nvSpPr>
          <p:cNvPr id="189458" name="Rectangle 18"/>
          <p:cNvSpPr>
            <a:spLocks noChangeArrowheads="1"/>
          </p:cNvSpPr>
          <p:nvPr/>
        </p:nvSpPr>
        <p:spPr bwMode="auto">
          <a:xfrm>
            <a:off x="7086600" y="889000"/>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Supplier</a:t>
            </a:r>
            <a:endParaRPr lang="en-US" sz="1000" b="1"/>
          </a:p>
        </p:txBody>
      </p:sp>
      <p:sp>
        <p:nvSpPr>
          <p:cNvPr id="189459" name="Rectangle 19"/>
          <p:cNvSpPr>
            <a:spLocks noChangeArrowheads="1"/>
          </p:cNvSpPr>
          <p:nvPr/>
        </p:nvSpPr>
        <p:spPr bwMode="auto">
          <a:xfrm>
            <a:off x="5638800" y="889000"/>
            <a:ext cx="1447800" cy="609600"/>
          </a:xfrm>
          <a:prstGeom prst="rect">
            <a:avLst/>
          </a:prstGeom>
          <a:solidFill>
            <a:srgbClr val="99CCFF"/>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100" b="1">
                <a:solidFill>
                  <a:srgbClr val="CC3300"/>
                </a:solidFill>
              </a:rPr>
              <a:t>PREFERRED</a:t>
            </a:r>
          </a:p>
        </p:txBody>
      </p:sp>
      <p:sp>
        <p:nvSpPr>
          <p:cNvPr id="189460" name="Rectangle 20"/>
          <p:cNvSpPr>
            <a:spLocks noChangeArrowheads="1"/>
          </p:cNvSpPr>
          <p:nvPr/>
        </p:nvSpPr>
        <p:spPr bwMode="auto">
          <a:xfrm>
            <a:off x="4572000" y="889000"/>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Buyer</a:t>
            </a:r>
          </a:p>
        </p:txBody>
      </p:sp>
      <p:sp>
        <p:nvSpPr>
          <p:cNvPr id="189461" name="Rectangle 21"/>
          <p:cNvSpPr>
            <a:spLocks noChangeArrowheads="1"/>
          </p:cNvSpPr>
          <p:nvPr/>
        </p:nvSpPr>
        <p:spPr bwMode="auto">
          <a:xfrm>
            <a:off x="4572000" y="2743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Procurement</a:t>
            </a:r>
          </a:p>
        </p:txBody>
      </p:sp>
      <p:sp>
        <p:nvSpPr>
          <p:cNvPr id="189462" name="Rectangle 22"/>
          <p:cNvSpPr>
            <a:spLocks noChangeArrowheads="1"/>
          </p:cNvSpPr>
          <p:nvPr/>
        </p:nvSpPr>
        <p:spPr bwMode="auto">
          <a:xfrm>
            <a:off x="4572000" y="2108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463" name="Rectangle 23"/>
          <p:cNvSpPr>
            <a:spLocks noChangeArrowheads="1"/>
          </p:cNvSpPr>
          <p:nvPr/>
        </p:nvSpPr>
        <p:spPr bwMode="auto">
          <a:xfrm>
            <a:off x="4572000" y="1498600"/>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464" name="Rectangle 24"/>
          <p:cNvSpPr>
            <a:spLocks noChangeArrowheads="1"/>
          </p:cNvSpPr>
          <p:nvPr/>
        </p:nvSpPr>
        <p:spPr bwMode="auto">
          <a:xfrm>
            <a:off x="5638800" y="2108200"/>
            <a:ext cx="1447800" cy="1270000"/>
          </a:xfrm>
          <a:prstGeom prst="rect">
            <a:avLst/>
          </a:prstGeom>
          <a:solidFill>
            <a:srgbClr val="99CCFF"/>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endParaRPr lang="en-US" sz="1200" b="1"/>
          </a:p>
        </p:txBody>
      </p:sp>
      <p:sp>
        <p:nvSpPr>
          <p:cNvPr id="189465" name="Rectangle 25"/>
          <p:cNvSpPr>
            <a:spLocks noChangeArrowheads="1"/>
          </p:cNvSpPr>
          <p:nvPr/>
        </p:nvSpPr>
        <p:spPr bwMode="auto">
          <a:xfrm>
            <a:off x="5638800" y="1498600"/>
            <a:ext cx="1447800" cy="609600"/>
          </a:xfrm>
          <a:prstGeom prst="rect">
            <a:avLst/>
          </a:prstGeom>
          <a:solidFill>
            <a:srgbClr val="99CCFF"/>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None</a:t>
            </a:r>
          </a:p>
        </p:txBody>
      </p:sp>
      <p:sp>
        <p:nvSpPr>
          <p:cNvPr id="189466" name="Rectangle 26"/>
          <p:cNvSpPr>
            <a:spLocks noChangeArrowheads="1"/>
          </p:cNvSpPr>
          <p:nvPr/>
        </p:nvSpPr>
        <p:spPr bwMode="auto">
          <a:xfrm>
            <a:off x="7086600" y="2743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Sales</a:t>
            </a:r>
          </a:p>
        </p:txBody>
      </p:sp>
      <p:sp>
        <p:nvSpPr>
          <p:cNvPr id="189467" name="Rectangle 27"/>
          <p:cNvSpPr>
            <a:spLocks noChangeArrowheads="1"/>
          </p:cNvSpPr>
          <p:nvPr/>
        </p:nvSpPr>
        <p:spPr bwMode="auto">
          <a:xfrm>
            <a:off x="7086600" y="21082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468" name="Rectangle 28"/>
          <p:cNvSpPr>
            <a:spLocks noChangeArrowheads="1"/>
          </p:cNvSpPr>
          <p:nvPr/>
        </p:nvSpPr>
        <p:spPr bwMode="auto">
          <a:xfrm>
            <a:off x="7086600" y="1498600"/>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469" name="Line 29"/>
          <p:cNvSpPr>
            <a:spLocks noChangeShapeType="1"/>
          </p:cNvSpPr>
          <p:nvPr/>
        </p:nvSpPr>
        <p:spPr bwMode="auto">
          <a:xfrm>
            <a:off x="4572000" y="889000"/>
            <a:ext cx="0" cy="2489200"/>
          </a:xfrm>
          <a:prstGeom prst="line">
            <a:avLst/>
          </a:prstGeom>
          <a:noFill/>
          <a:ln w="9525" cap="sq">
            <a:solidFill>
              <a:schemeClr val="tx1"/>
            </a:solidFill>
            <a:round/>
            <a:headEnd/>
            <a:tailEnd/>
          </a:ln>
        </p:spPr>
        <p:txBody>
          <a:bodyPr>
            <a:spAutoFit/>
          </a:bodyPr>
          <a:lstStyle/>
          <a:p>
            <a:endParaRPr lang="en-US"/>
          </a:p>
        </p:txBody>
      </p:sp>
      <p:sp>
        <p:nvSpPr>
          <p:cNvPr id="189470" name="Line 30"/>
          <p:cNvSpPr>
            <a:spLocks noChangeShapeType="1"/>
          </p:cNvSpPr>
          <p:nvPr/>
        </p:nvSpPr>
        <p:spPr bwMode="auto">
          <a:xfrm>
            <a:off x="8153400" y="889000"/>
            <a:ext cx="0" cy="2489200"/>
          </a:xfrm>
          <a:prstGeom prst="line">
            <a:avLst/>
          </a:prstGeom>
          <a:noFill/>
          <a:ln w="9525" cap="sq">
            <a:solidFill>
              <a:schemeClr val="tx1"/>
            </a:solidFill>
            <a:round/>
            <a:headEnd/>
            <a:tailEnd/>
          </a:ln>
        </p:spPr>
        <p:txBody>
          <a:bodyPr>
            <a:spAutoFit/>
          </a:bodyPr>
          <a:lstStyle/>
          <a:p>
            <a:endParaRPr lang="en-US"/>
          </a:p>
        </p:txBody>
      </p:sp>
      <p:sp>
        <p:nvSpPr>
          <p:cNvPr id="189471" name="Line 31"/>
          <p:cNvSpPr>
            <a:spLocks noChangeShapeType="1"/>
          </p:cNvSpPr>
          <p:nvPr/>
        </p:nvSpPr>
        <p:spPr bwMode="auto">
          <a:xfrm>
            <a:off x="6019800" y="3098800"/>
            <a:ext cx="685800" cy="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472" name="Line 32"/>
          <p:cNvSpPr>
            <a:spLocks noChangeShapeType="1"/>
          </p:cNvSpPr>
          <p:nvPr/>
        </p:nvSpPr>
        <p:spPr bwMode="auto">
          <a:xfrm flipH="1" flipV="1">
            <a:off x="5994400" y="2476500"/>
            <a:ext cx="685800" cy="53340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473" name="Line 33"/>
          <p:cNvSpPr>
            <a:spLocks noChangeShapeType="1"/>
          </p:cNvSpPr>
          <p:nvPr/>
        </p:nvSpPr>
        <p:spPr bwMode="auto">
          <a:xfrm flipV="1">
            <a:off x="6019800" y="2489200"/>
            <a:ext cx="685800" cy="53340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474" name="Rectangle 34"/>
          <p:cNvSpPr>
            <a:spLocks noChangeArrowheads="1"/>
          </p:cNvSpPr>
          <p:nvPr/>
        </p:nvSpPr>
        <p:spPr bwMode="auto">
          <a:xfrm>
            <a:off x="3200400" y="3649663"/>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Supplier</a:t>
            </a:r>
            <a:endParaRPr lang="en-US" sz="1000" b="1"/>
          </a:p>
        </p:txBody>
      </p:sp>
      <p:sp>
        <p:nvSpPr>
          <p:cNvPr id="189475" name="Rectangle 35"/>
          <p:cNvSpPr>
            <a:spLocks noChangeArrowheads="1"/>
          </p:cNvSpPr>
          <p:nvPr/>
        </p:nvSpPr>
        <p:spPr bwMode="auto">
          <a:xfrm>
            <a:off x="1752600" y="3649663"/>
            <a:ext cx="1447800" cy="609600"/>
          </a:xfrm>
          <a:prstGeom prst="rect">
            <a:avLst/>
          </a:prstGeom>
          <a:solidFill>
            <a:srgbClr val="FFFF99"/>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100" b="1">
                <a:solidFill>
                  <a:srgbClr val="CC3300"/>
                </a:solidFill>
              </a:rPr>
              <a:t>STRATEGIC</a:t>
            </a:r>
          </a:p>
        </p:txBody>
      </p:sp>
      <p:sp>
        <p:nvSpPr>
          <p:cNvPr id="189476" name="Rectangle 36"/>
          <p:cNvSpPr>
            <a:spLocks noChangeArrowheads="1"/>
          </p:cNvSpPr>
          <p:nvPr/>
        </p:nvSpPr>
        <p:spPr bwMode="auto">
          <a:xfrm>
            <a:off x="685800" y="3649663"/>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Buyer</a:t>
            </a:r>
          </a:p>
        </p:txBody>
      </p:sp>
      <p:sp>
        <p:nvSpPr>
          <p:cNvPr id="189477" name="Rectangle 37"/>
          <p:cNvSpPr>
            <a:spLocks noChangeArrowheads="1"/>
          </p:cNvSpPr>
          <p:nvPr/>
        </p:nvSpPr>
        <p:spPr bwMode="auto">
          <a:xfrm>
            <a:off x="685800" y="5503863"/>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Procurement</a:t>
            </a:r>
          </a:p>
        </p:txBody>
      </p:sp>
      <p:sp>
        <p:nvSpPr>
          <p:cNvPr id="189478" name="Rectangle 38"/>
          <p:cNvSpPr>
            <a:spLocks noChangeArrowheads="1"/>
          </p:cNvSpPr>
          <p:nvPr/>
        </p:nvSpPr>
        <p:spPr bwMode="auto">
          <a:xfrm>
            <a:off x="685800" y="4868863"/>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479" name="Rectangle 39"/>
          <p:cNvSpPr>
            <a:spLocks noChangeArrowheads="1"/>
          </p:cNvSpPr>
          <p:nvPr/>
        </p:nvSpPr>
        <p:spPr bwMode="auto">
          <a:xfrm>
            <a:off x="685800" y="4259263"/>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480" name="Rectangle 40"/>
          <p:cNvSpPr>
            <a:spLocks noChangeArrowheads="1"/>
          </p:cNvSpPr>
          <p:nvPr/>
        </p:nvSpPr>
        <p:spPr bwMode="auto">
          <a:xfrm>
            <a:off x="1752600" y="4872038"/>
            <a:ext cx="1447800" cy="1262062"/>
          </a:xfrm>
          <a:prstGeom prst="rect">
            <a:avLst/>
          </a:prstGeom>
          <a:solidFill>
            <a:srgbClr val="FFFF99"/>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endParaRPr lang="en-US" sz="1200" b="1"/>
          </a:p>
        </p:txBody>
      </p:sp>
      <p:sp>
        <p:nvSpPr>
          <p:cNvPr id="189481" name="Rectangle 41"/>
          <p:cNvSpPr>
            <a:spLocks noChangeArrowheads="1"/>
          </p:cNvSpPr>
          <p:nvPr/>
        </p:nvSpPr>
        <p:spPr bwMode="auto">
          <a:xfrm>
            <a:off x="1752600" y="4259263"/>
            <a:ext cx="1447800" cy="609600"/>
          </a:xfrm>
          <a:prstGeom prst="rect">
            <a:avLst/>
          </a:prstGeom>
          <a:solidFill>
            <a:srgbClr val="FFFF99"/>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endParaRPr lang="en-US" sz="1200" b="1"/>
          </a:p>
        </p:txBody>
      </p:sp>
      <p:sp>
        <p:nvSpPr>
          <p:cNvPr id="189482" name="Rectangle 42"/>
          <p:cNvSpPr>
            <a:spLocks noChangeArrowheads="1"/>
          </p:cNvSpPr>
          <p:nvPr/>
        </p:nvSpPr>
        <p:spPr bwMode="auto">
          <a:xfrm>
            <a:off x="3200400" y="5503863"/>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Sales</a:t>
            </a:r>
          </a:p>
        </p:txBody>
      </p:sp>
      <p:sp>
        <p:nvSpPr>
          <p:cNvPr id="189483" name="Rectangle 43"/>
          <p:cNvSpPr>
            <a:spLocks noChangeArrowheads="1"/>
          </p:cNvSpPr>
          <p:nvPr/>
        </p:nvSpPr>
        <p:spPr bwMode="auto">
          <a:xfrm>
            <a:off x="3200400" y="4868863"/>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484" name="Rectangle 44"/>
          <p:cNvSpPr>
            <a:spLocks noChangeArrowheads="1"/>
          </p:cNvSpPr>
          <p:nvPr/>
        </p:nvSpPr>
        <p:spPr bwMode="auto">
          <a:xfrm>
            <a:off x="3200400" y="4259263"/>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485" name="Line 45"/>
          <p:cNvSpPr>
            <a:spLocks noChangeShapeType="1"/>
          </p:cNvSpPr>
          <p:nvPr/>
        </p:nvSpPr>
        <p:spPr bwMode="auto">
          <a:xfrm>
            <a:off x="685800" y="3649663"/>
            <a:ext cx="0" cy="2489200"/>
          </a:xfrm>
          <a:prstGeom prst="line">
            <a:avLst/>
          </a:prstGeom>
          <a:noFill/>
          <a:ln w="9525" cap="sq">
            <a:solidFill>
              <a:schemeClr val="tx1"/>
            </a:solidFill>
            <a:round/>
            <a:headEnd/>
            <a:tailEnd/>
          </a:ln>
        </p:spPr>
        <p:txBody>
          <a:bodyPr>
            <a:spAutoFit/>
          </a:bodyPr>
          <a:lstStyle/>
          <a:p>
            <a:endParaRPr lang="en-US"/>
          </a:p>
        </p:txBody>
      </p:sp>
      <p:sp>
        <p:nvSpPr>
          <p:cNvPr id="189486" name="Line 46"/>
          <p:cNvSpPr>
            <a:spLocks noChangeShapeType="1"/>
          </p:cNvSpPr>
          <p:nvPr/>
        </p:nvSpPr>
        <p:spPr bwMode="auto">
          <a:xfrm>
            <a:off x="4267200" y="3649663"/>
            <a:ext cx="0" cy="2489200"/>
          </a:xfrm>
          <a:prstGeom prst="line">
            <a:avLst/>
          </a:prstGeom>
          <a:noFill/>
          <a:ln w="9525" cap="sq">
            <a:solidFill>
              <a:schemeClr val="tx1"/>
            </a:solidFill>
            <a:round/>
            <a:headEnd/>
            <a:tailEnd/>
          </a:ln>
        </p:spPr>
        <p:txBody>
          <a:bodyPr>
            <a:spAutoFit/>
          </a:bodyPr>
          <a:lstStyle/>
          <a:p>
            <a:endParaRPr lang="en-US"/>
          </a:p>
        </p:txBody>
      </p:sp>
      <p:sp>
        <p:nvSpPr>
          <p:cNvPr id="189487" name="Line 47"/>
          <p:cNvSpPr>
            <a:spLocks noChangeShapeType="1"/>
          </p:cNvSpPr>
          <p:nvPr/>
        </p:nvSpPr>
        <p:spPr bwMode="auto">
          <a:xfrm>
            <a:off x="2133600" y="5859463"/>
            <a:ext cx="685800" cy="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488" name="Line 48"/>
          <p:cNvSpPr>
            <a:spLocks noChangeShapeType="1"/>
          </p:cNvSpPr>
          <p:nvPr/>
        </p:nvSpPr>
        <p:spPr bwMode="auto">
          <a:xfrm flipH="1" flipV="1">
            <a:off x="2108200" y="5237163"/>
            <a:ext cx="685800" cy="53340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489" name="Line 49"/>
          <p:cNvSpPr>
            <a:spLocks noChangeShapeType="1"/>
          </p:cNvSpPr>
          <p:nvPr/>
        </p:nvSpPr>
        <p:spPr bwMode="auto">
          <a:xfrm flipV="1">
            <a:off x="2133600" y="5249863"/>
            <a:ext cx="685800" cy="53340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490" name="Rectangle 50"/>
          <p:cNvSpPr>
            <a:spLocks noChangeArrowheads="1"/>
          </p:cNvSpPr>
          <p:nvPr/>
        </p:nvSpPr>
        <p:spPr bwMode="auto">
          <a:xfrm>
            <a:off x="7086600" y="3657600"/>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Supplier</a:t>
            </a:r>
            <a:endParaRPr lang="en-US" sz="1000" b="1"/>
          </a:p>
        </p:txBody>
      </p:sp>
      <p:sp>
        <p:nvSpPr>
          <p:cNvPr id="189491" name="Rectangle 51"/>
          <p:cNvSpPr>
            <a:spLocks noChangeArrowheads="1"/>
          </p:cNvSpPr>
          <p:nvPr/>
        </p:nvSpPr>
        <p:spPr bwMode="auto">
          <a:xfrm>
            <a:off x="5638800" y="3657600"/>
            <a:ext cx="1447800" cy="609600"/>
          </a:xfrm>
          <a:prstGeom prst="rect">
            <a:avLst/>
          </a:prstGeom>
          <a:solidFill>
            <a:srgbClr val="99FF99"/>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100" b="1">
                <a:solidFill>
                  <a:srgbClr val="CC3300"/>
                </a:solidFill>
              </a:rPr>
              <a:t>PARTNER</a:t>
            </a:r>
          </a:p>
        </p:txBody>
      </p:sp>
      <p:sp>
        <p:nvSpPr>
          <p:cNvPr id="189492" name="Rectangle 52"/>
          <p:cNvSpPr>
            <a:spLocks noChangeArrowheads="1"/>
          </p:cNvSpPr>
          <p:nvPr/>
        </p:nvSpPr>
        <p:spPr bwMode="auto">
          <a:xfrm>
            <a:off x="4572000" y="3657600"/>
            <a:ext cx="1066800" cy="609600"/>
          </a:xfrm>
          <a:prstGeom prst="rect">
            <a:avLst/>
          </a:prstGeom>
          <a:solidFill>
            <a:schemeClr val="accent1"/>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r>
              <a:rPr lang="en-US" sz="1200" b="1"/>
              <a:t>Buyer</a:t>
            </a:r>
          </a:p>
        </p:txBody>
      </p:sp>
      <p:sp>
        <p:nvSpPr>
          <p:cNvPr id="189493" name="Rectangle 53"/>
          <p:cNvSpPr>
            <a:spLocks noChangeArrowheads="1"/>
          </p:cNvSpPr>
          <p:nvPr/>
        </p:nvSpPr>
        <p:spPr bwMode="auto">
          <a:xfrm>
            <a:off x="4572000" y="55118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Procurement</a:t>
            </a:r>
          </a:p>
        </p:txBody>
      </p:sp>
      <p:sp>
        <p:nvSpPr>
          <p:cNvPr id="189494" name="Rectangle 54"/>
          <p:cNvSpPr>
            <a:spLocks noChangeArrowheads="1"/>
          </p:cNvSpPr>
          <p:nvPr/>
        </p:nvSpPr>
        <p:spPr bwMode="auto">
          <a:xfrm>
            <a:off x="4572000" y="48768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495" name="Rectangle 55"/>
          <p:cNvSpPr>
            <a:spLocks noChangeArrowheads="1"/>
          </p:cNvSpPr>
          <p:nvPr/>
        </p:nvSpPr>
        <p:spPr bwMode="auto">
          <a:xfrm>
            <a:off x="4572000" y="4267200"/>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496" name="Rectangle 56"/>
          <p:cNvSpPr>
            <a:spLocks noChangeArrowheads="1"/>
          </p:cNvSpPr>
          <p:nvPr/>
        </p:nvSpPr>
        <p:spPr bwMode="auto">
          <a:xfrm>
            <a:off x="5638800" y="4884738"/>
            <a:ext cx="1447800" cy="1262062"/>
          </a:xfrm>
          <a:prstGeom prst="rect">
            <a:avLst/>
          </a:prstGeom>
          <a:solidFill>
            <a:srgbClr val="99FF99"/>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endParaRPr lang="en-US" sz="1200" b="1"/>
          </a:p>
        </p:txBody>
      </p:sp>
      <p:sp>
        <p:nvSpPr>
          <p:cNvPr id="189497" name="Rectangle 57"/>
          <p:cNvSpPr>
            <a:spLocks noChangeArrowheads="1"/>
          </p:cNvSpPr>
          <p:nvPr/>
        </p:nvSpPr>
        <p:spPr bwMode="auto">
          <a:xfrm>
            <a:off x="5638800" y="4267200"/>
            <a:ext cx="1447800" cy="609600"/>
          </a:xfrm>
          <a:prstGeom prst="rect">
            <a:avLst/>
          </a:prstGeom>
          <a:solidFill>
            <a:srgbClr val="99FF99"/>
          </a:solidFill>
          <a:ln w="9525" algn="ctr">
            <a:solidFill>
              <a:schemeClr val="tx1"/>
            </a:solidFill>
            <a:miter lim="800000"/>
            <a:headEnd/>
            <a:tailEnd/>
          </a:ln>
        </p:spPr>
        <p:txBody>
          <a:bodyPr anchor="ctr"/>
          <a:lstStyle/>
          <a:p>
            <a:pPr algn="ctr">
              <a:spcBef>
                <a:spcPct val="20000"/>
              </a:spcBef>
              <a:buClr>
                <a:srgbClr val="333333"/>
              </a:buClr>
              <a:buFont typeface="Wingdings" pitchFamily="2" charset="2"/>
              <a:buNone/>
            </a:pPr>
            <a:endParaRPr lang="en-US" sz="1200" b="1"/>
          </a:p>
        </p:txBody>
      </p:sp>
      <p:sp>
        <p:nvSpPr>
          <p:cNvPr id="189498" name="Rectangle 58"/>
          <p:cNvSpPr>
            <a:spLocks noChangeArrowheads="1"/>
          </p:cNvSpPr>
          <p:nvPr/>
        </p:nvSpPr>
        <p:spPr bwMode="auto">
          <a:xfrm>
            <a:off x="7086600" y="55118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Sales</a:t>
            </a:r>
          </a:p>
        </p:txBody>
      </p:sp>
      <p:sp>
        <p:nvSpPr>
          <p:cNvPr id="189499" name="Rectangle 59"/>
          <p:cNvSpPr>
            <a:spLocks noChangeArrowheads="1"/>
          </p:cNvSpPr>
          <p:nvPr/>
        </p:nvSpPr>
        <p:spPr bwMode="auto">
          <a:xfrm>
            <a:off x="7086600" y="4876800"/>
            <a:ext cx="1066800" cy="6350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Internal stakeholders</a:t>
            </a:r>
          </a:p>
        </p:txBody>
      </p:sp>
      <p:sp>
        <p:nvSpPr>
          <p:cNvPr id="189500" name="Rectangle 60"/>
          <p:cNvSpPr>
            <a:spLocks noChangeArrowheads="1"/>
          </p:cNvSpPr>
          <p:nvPr/>
        </p:nvSpPr>
        <p:spPr bwMode="auto">
          <a:xfrm>
            <a:off x="7086600" y="4267200"/>
            <a:ext cx="1066800" cy="609600"/>
          </a:xfrm>
          <a:prstGeom prst="rect">
            <a:avLst/>
          </a:prstGeom>
          <a:noFill/>
          <a:ln w="9525" algn="ctr">
            <a:solidFill>
              <a:schemeClr val="tx1"/>
            </a:solidFill>
            <a:miter lim="800000"/>
            <a:headEnd/>
            <a:tailEnd/>
          </a:ln>
        </p:spPr>
        <p:txBody>
          <a:bodyPr anchor="ctr"/>
          <a:lstStyle/>
          <a:p>
            <a:pPr>
              <a:spcBef>
                <a:spcPct val="20000"/>
              </a:spcBef>
              <a:buClr>
                <a:srgbClr val="333333"/>
              </a:buClr>
              <a:buFont typeface="Wingdings" pitchFamily="2" charset="2"/>
              <a:buNone/>
            </a:pPr>
            <a:r>
              <a:rPr lang="en-US" sz="1000" b="1"/>
              <a:t>Executive leadership</a:t>
            </a:r>
          </a:p>
        </p:txBody>
      </p:sp>
      <p:sp>
        <p:nvSpPr>
          <p:cNvPr id="189501" name="Line 61"/>
          <p:cNvSpPr>
            <a:spLocks noChangeShapeType="1"/>
          </p:cNvSpPr>
          <p:nvPr/>
        </p:nvSpPr>
        <p:spPr bwMode="auto">
          <a:xfrm>
            <a:off x="4572000" y="3657600"/>
            <a:ext cx="0" cy="2489200"/>
          </a:xfrm>
          <a:prstGeom prst="line">
            <a:avLst/>
          </a:prstGeom>
          <a:noFill/>
          <a:ln w="9525" cap="sq">
            <a:solidFill>
              <a:schemeClr val="tx1"/>
            </a:solidFill>
            <a:round/>
            <a:headEnd/>
            <a:tailEnd/>
          </a:ln>
        </p:spPr>
        <p:txBody>
          <a:bodyPr>
            <a:spAutoFit/>
          </a:bodyPr>
          <a:lstStyle/>
          <a:p>
            <a:endParaRPr lang="en-US"/>
          </a:p>
        </p:txBody>
      </p:sp>
      <p:sp>
        <p:nvSpPr>
          <p:cNvPr id="189502" name="Line 62"/>
          <p:cNvSpPr>
            <a:spLocks noChangeShapeType="1"/>
          </p:cNvSpPr>
          <p:nvPr/>
        </p:nvSpPr>
        <p:spPr bwMode="auto">
          <a:xfrm>
            <a:off x="8153400" y="3657600"/>
            <a:ext cx="0" cy="2489200"/>
          </a:xfrm>
          <a:prstGeom prst="line">
            <a:avLst/>
          </a:prstGeom>
          <a:noFill/>
          <a:ln w="9525" cap="sq">
            <a:solidFill>
              <a:schemeClr val="tx1"/>
            </a:solidFill>
            <a:round/>
            <a:headEnd/>
            <a:tailEnd/>
          </a:ln>
        </p:spPr>
        <p:txBody>
          <a:bodyPr>
            <a:spAutoFit/>
          </a:bodyPr>
          <a:lstStyle/>
          <a:p>
            <a:endParaRPr lang="en-US"/>
          </a:p>
        </p:txBody>
      </p:sp>
      <p:sp>
        <p:nvSpPr>
          <p:cNvPr id="189503" name="Line 63"/>
          <p:cNvSpPr>
            <a:spLocks noChangeShapeType="1"/>
          </p:cNvSpPr>
          <p:nvPr/>
        </p:nvSpPr>
        <p:spPr bwMode="auto">
          <a:xfrm>
            <a:off x="6019800" y="5867400"/>
            <a:ext cx="685800" cy="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504" name="Line 64"/>
          <p:cNvSpPr>
            <a:spLocks noChangeShapeType="1"/>
          </p:cNvSpPr>
          <p:nvPr/>
        </p:nvSpPr>
        <p:spPr bwMode="auto">
          <a:xfrm flipH="1" flipV="1">
            <a:off x="5994400" y="5245100"/>
            <a:ext cx="685800" cy="53340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505" name="Line 65"/>
          <p:cNvSpPr>
            <a:spLocks noChangeShapeType="1"/>
          </p:cNvSpPr>
          <p:nvPr/>
        </p:nvSpPr>
        <p:spPr bwMode="auto">
          <a:xfrm flipV="1">
            <a:off x="6019800" y="5257800"/>
            <a:ext cx="685800" cy="53340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506" name="Line 66"/>
          <p:cNvSpPr>
            <a:spLocks noChangeShapeType="1"/>
          </p:cNvSpPr>
          <p:nvPr/>
        </p:nvSpPr>
        <p:spPr bwMode="auto">
          <a:xfrm flipH="1">
            <a:off x="2108200" y="4521200"/>
            <a:ext cx="685800" cy="0"/>
          </a:xfrm>
          <a:prstGeom prst="line">
            <a:avLst/>
          </a:prstGeom>
          <a:noFill/>
          <a:ln w="12700">
            <a:solidFill>
              <a:srgbClr val="000000"/>
            </a:solidFill>
            <a:prstDash val="dash"/>
            <a:round/>
            <a:headEnd type="triangle" w="med" len="med"/>
            <a:tailEnd type="triangle" w="med" len="med"/>
          </a:ln>
        </p:spPr>
        <p:txBody>
          <a:bodyPr>
            <a:spAutoFit/>
          </a:bodyPr>
          <a:lstStyle/>
          <a:p>
            <a:endParaRPr lang="en-US"/>
          </a:p>
        </p:txBody>
      </p:sp>
      <p:sp>
        <p:nvSpPr>
          <p:cNvPr id="189507" name="Line 67"/>
          <p:cNvSpPr>
            <a:spLocks noChangeShapeType="1"/>
          </p:cNvSpPr>
          <p:nvPr/>
        </p:nvSpPr>
        <p:spPr bwMode="auto">
          <a:xfrm>
            <a:off x="2120900" y="5143500"/>
            <a:ext cx="685800" cy="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508" name="Line 68"/>
          <p:cNvSpPr>
            <a:spLocks noChangeShapeType="1"/>
          </p:cNvSpPr>
          <p:nvPr/>
        </p:nvSpPr>
        <p:spPr bwMode="auto">
          <a:xfrm>
            <a:off x="6019800" y="5156200"/>
            <a:ext cx="685800" cy="0"/>
          </a:xfrm>
          <a:prstGeom prst="line">
            <a:avLst/>
          </a:prstGeom>
          <a:noFill/>
          <a:ln w="12700">
            <a:solidFill>
              <a:schemeClr val="tx1"/>
            </a:solidFill>
            <a:round/>
            <a:headEnd type="triangle" w="med" len="med"/>
            <a:tailEnd type="triangle" w="med" len="med"/>
          </a:ln>
        </p:spPr>
        <p:txBody>
          <a:bodyPr>
            <a:spAutoFit/>
          </a:bodyPr>
          <a:lstStyle/>
          <a:p>
            <a:endParaRPr lang="en-US"/>
          </a:p>
        </p:txBody>
      </p:sp>
      <p:sp>
        <p:nvSpPr>
          <p:cNvPr id="189509" name="Line 69"/>
          <p:cNvSpPr>
            <a:spLocks noChangeShapeType="1"/>
          </p:cNvSpPr>
          <p:nvPr/>
        </p:nvSpPr>
        <p:spPr bwMode="auto">
          <a:xfrm>
            <a:off x="6032500" y="4572000"/>
            <a:ext cx="685800" cy="0"/>
          </a:xfrm>
          <a:prstGeom prst="line">
            <a:avLst/>
          </a:prstGeom>
          <a:noFill/>
          <a:ln w="12700">
            <a:solidFill>
              <a:schemeClr val="tx1"/>
            </a:solidFill>
            <a:round/>
            <a:headEnd type="triangle" w="med" len="med"/>
            <a:tailEnd type="triangle" w="med" len="med"/>
          </a:ln>
        </p:spPr>
        <p:txBody>
          <a:bodyPr>
            <a:spAutoFit/>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r>
              <a:rPr lang="en-US"/>
              <a:t>BUILDING LOYALTY</a:t>
            </a:r>
          </a:p>
        </p:txBody>
      </p:sp>
      <p:graphicFrame>
        <p:nvGraphicFramePr>
          <p:cNvPr id="329780" name="Group 52"/>
          <p:cNvGraphicFramePr>
            <a:graphicFrameLocks noGrp="1"/>
          </p:cNvGraphicFramePr>
          <p:nvPr>
            <p:ph sz="half" idx="2"/>
            <p:extLst>
              <p:ext uri="{D42A27DB-BD31-4B8C-83A1-F6EECF244321}">
                <p14:modId xmlns:p14="http://schemas.microsoft.com/office/powerpoint/2010/main" val="325623761"/>
              </p:ext>
            </p:extLst>
          </p:nvPr>
        </p:nvGraphicFramePr>
        <p:xfrm>
          <a:off x="4038600" y="1143000"/>
          <a:ext cx="2971800" cy="4030661"/>
        </p:xfrm>
        <a:graphic>
          <a:graphicData uri="http://schemas.openxmlformats.org/drawingml/2006/table">
            <a:tbl>
              <a:tblPr/>
              <a:tblGrid>
                <a:gridCol w="2971800">
                  <a:extLst>
                    <a:ext uri="{9D8B030D-6E8A-4147-A177-3AD203B41FA5}">
                      <a16:colId xmlns:a16="http://schemas.microsoft.com/office/drawing/2014/main" val="20000"/>
                    </a:ext>
                  </a:extLst>
                </a:gridCol>
              </a:tblGrid>
              <a:tr h="484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cs typeface="Tahoma" pitchFamily="34" charset="0"/>
                        </a:rPr>
                        <a:t>Supplier Loyalty Ladder</a:t>
                      </a:r>
                      <a:endParaRPr kumimoji="0" lang="en-US" sz="1400" b="0" i="0" u="none" strike="noStrike" cap="none" normalizeH="0" baseline="0">
                        <a:ln>
                          <a:noFill/>
                        </a:ln>
                        <a:solidFill>
                          <a:schemeClr val="bg1"/>
                        </a:solidFill>
                        <a:effectLst/>
                        <a:latin typeface="Times"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a:noFill/>
                    </a:lnTlToBr>
                    <a:lnBlToTr>
                      <a:noFill/>
                    </a:lnBlToTr>
                    <a:solidFill>
                      <a:srgbClr val="085396"/>
                    </a:solidFill>
                  </a:tcPr>
                </a:tc>
                <a:extLst>
                  <a:ext uri="{0D108BD9-81ED-4DB2-BD59-A6C34878D82A}">
                    <a16:rowId xmlns:a16="http://schemas.microsoft.com/office/drawing/2014/main" val="10000"/>
                  </a:ext>
                </a:extLst>
              </a:tr>
              <a:tr h="4974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cs typeface="Tahoma" pitchFamily="34" charset="0"/>
                        </a:rPr>
                        <a:t>Invests in customer</a:t>
                      </a:r>
                      <a:endParaRPr kumimoji="0" lang="en-US" sz="1400" b="1" i="0" u="none" strike="noStrike" cap="none" normalizeH="0" baseline="0">
                        <a:ln>
                          <a:noFill/>
                        </a:ln>
                        <a:solidFill>
                          <a:schemeClr val="tx1"/>
                        </a:solidFill>
                        <a:effectLst/>
                        <a:latin typeface="Times"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69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cs typeface="Tahoma" pitchFamily="34" charset="0"/>
                        </a:rPr>
                        <a:t>Puts best resources on  collaborative new product development</a:t>
                      </a:r>
                      <a:endParaRPr kumimoji="0" lang="en-US" sz="1400" b="1" i="0" u="none" strike="noStrike" cap="none" normalizeH="0" baseline="0">
                        <a:ln>
                          <a:noFill/>
                        </a:ln>
                        <a:solidFill>
                          <a:schemeClr val="tx1"/>
                        </a:solidFill>
                        <a:effectLst/>
                        <a:latin typeface="Times"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82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cs typeface="Tahoma" pitchFamily="34" charset="0"/>
                        </a:rPr>
                        <a:t>Preferential treatment (allocation/pricing)</a:t>
                      </a:r>
                      <a:endParaRPr kumimoji="0" lang="en-US" sz="1400" b="1" i="0" u="none" strike="noStrike" cap="none" normalizeH="0" baseline="0">
                        <a:ln>
                          <a:noFill/>
                        </a:ln>
                        <a:solidFill>
                          <a:schemeClr val="tx1"/>
                        </a:solidFill>
                        <a:effectLst/>
                        <a:latin typeface="Times"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58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cs typeface="Tahoma" pitchFamily="34" charset="0"/>
                        </a:rPr>
                        <a:t>Value added services</a:t>
                      </a:r>
                      <a:endParaRPr kumimoji="0" lang="en-US" sz="1400" b="1" i="0" u="none" strike="noStrike" cap="none" normalizeH="0" baseline="0">
                        <a:ln>
                          <a:noFill/>
                        </a:ln>
                        <a:solidFill>
                          <a:schemeClr val="tx1"/>
                        </a:solidFill>
                        <a:effectLst/>
                        <a:latin typeface="Times"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965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cs typeface="Tahoma" pitchFamily="34" charset="0"/>
                        </a:rPr>
                        <a:t>Preferential pricing</a:t>
                      </a:r>
                      <a:endParaRPr kumimoji="0" lang="en-US" sz="1400" b="1" i="0" u="none" strike="noStrike" cap="none" normalizeH="0" baseline="0">
                        <a:ln>
                          <a:noFill/>
                        </a:ln>
                        <a:solidFill>
                          <a:schemeClr val="tx1"/>
                        </a:solidFill>
                        <a:effectLst/>
                        <a:latin typeface="Times"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08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cs typeface="Tahoma" pitchFamily="34" charset="0"/>
                        </a:rPr>
                        <a:t>Transactional</a:t>
                      </a:r>
                      <a:endParaRPr kumimoji="0" lang="en-US" sz="1400" b="1" i="0" u="none" strike="noStrike" cap="none" normalizeH="0" baseline="0">
                        <a:ln>
                          <a:noFill/>
                        </a:ln>
                        <a:solidFill>
                          <a:schemeClr val="tx1"/>
                        </a:solidFill>
                        <a:effectLst/>
                        <a:latin typeface="Times" pitchFamily="18" charset="0"/>
                      </a:endParaRPr>
                    </a:p>
                  </a:txBody>
                  <a:tcPr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175" cap="flat" cmpd="sng" algn="ctr">
                      <a:solidFill>
                        <a:srgbClr val="333333"/>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86389" name="Text Box 21"/>
          <p:cNvSpPr txBox="1">
            <a:spLocks noChangeArrowheads="1"/>
          </p:cNvSpPr>
          <p:nvPr/>
        </p:nvSpPr>
        <p:spPr bwMode="auto">
          <a:xfrm>
            <a:off x="609600" y="5867400"/>
            <a:ext cx="8153400" cy="244475"/>
          </a:xfrm>
          <a:prstGeom prst="rect">
            <a:avLst/>
          </a:prstGeom>
          <a:noFill/>
          <a:ln w="9525" algn="ctr">
            <a:noFill/>
            <a:miter lim="800000"/>
            <a:headEnd/>
            <a:tailEnd/>
          </a:ln>
        </p:spPr>
        <p:txBody>
          <a:bodyPr>
            <a:spAutoFit/>
          </a:bodyPr>
          <a:lstStyle/>
          <a:p>
            <a:pPr eaLnBrk="0" hangingPunct="0">
              <a:spcBef>
                <a:spcPct val="50000"/>
              </a:spcBef>
            </a:pPr>
            <a:r>
              <a:rPr lang="en-US" sz="1000" b="1">
                <a:latin typeface="Tahoma" pitchFamily="34" charset="0"/>
              </a:rPr>
              <a:t>* Adapted from: Building Loyalty in Business Markets, Dr. Das Narayandas, Harvard Business Review, Sept 2005</a:t>
            </a:r>
          </a:p>
        </p:txBody>
      </p:sp>
      <p:grpSp>
        <p:nvGrpSpPr>
          <p:cNvPr id="2" name="Group 22"/>
          <p:cNvGrpSpPr>
            <a:grpSpLocks/>
          </p:cNvGrpSpPr>
          <p:nvPr/>
        </p:nvGrpSpPr>
        <p:grpSpPr bwMode="auto">
          <a:xfrm>
            <a:off x="1981200" y="1292224"/>
            <a:ext cx="2011363" cy="4270375"/>
            <a:chOff x="1565" y="1024"/>
            <a:chExt cx="979" cy="2336"/>
          </a:xfrm>
        </p:grpSpPr>
        <p:sp>
          <p:nvSpPr>
            <p:cNvPr id="186396" name="Text Box 23"/>
            <p:cNvSpPr txBox="1">
              <a:spLocks noChangeArrowheads="1"/>
            </p:cNvSpPr>
            <p:nvPr/>
          </p:nvSpPr>
          <p:spPr bwMode="auto">
            <a:xfrm>
              <a:off x="1565" y="3187"/>
              <a:ext cx="970" cy="173"/>
            </a:xfrm>
            <a:prstGeom prst="rect">
              <a:avLst/>
            </a:prstGeom>
            <a:solidFill>
              <a:srgbClr val="085396"/>
            </a:solidFill>
            <a:ln w="9525" algn="ctr">
              <a:noFill/>
              <a:miter lim="800000"/>
              <a:headEnd/>
              <a:tailEnd/>
            </a:ln>
          </p:spPr>
          <p:txBody>
            <a:bodyPr>
              <a:spAutoFit/>
            </a:bodyPr>
            <a:lstStyle/>
            <a:p>
              <a:pPr algn="ctr" eaLnBrk="0" hangingPunct="0">
                <a:spcBef>
                  <a:spcPct val="50000"/>
                </a:spcBef>
              </a:pPr>
              <a:r>
                <a:rPr lang="en-US" sz="1200" b="1">
                  <a:solidFill>
                    <a:schemeClr val="bg1"/>
                  </a:solidFill>
                  <a:latin typeface="Tahoma" pitchFamily="34" charset="0"/>
                </a:rPr>
                <a:t>CUSTOMER</a:t>
              </a:r>
            </a:p>
          </p:txBody>
        </p:sp>
        <p:sp>
          <p:nvSpPr>
            <p:cNvPr id="186397" name="AutoShape 24"/>
            <p:cNvSpPr>
              <a:spLocks noChangeAspect="1" noChangeArrowheads="1" noTextEdit="1"/>
            </p:cNvSpPr>
            <p:nvPr/>
          </p:nvSpPr>
          <p:spPr bwMode="auto">
            <a:xfrm>
              <a:off x="1565" y="1024"/>
              <a:ext cx="979" cy="2185"/>
            </a:xfrm>
            <a:prstGeom prst="rect">
              <a:avLst/>
            </a:prstGeom>
            <a:noFill/>
            <a:ln w="9525">
              <a:noFill/>
              <a:miter lim="800000"/>
              <a:headEnd/>
              <a:tailEnd/>
            </a:ln>
          </p:spPr>
          <p:txBody>
            <a:bodyPr/>
            <a:lstStyle/>
            <a:p>
              <a:endParaRPr lang="en-US"/>
            </a:p>
          </p:txBody>
        </p:sp>
        <p:sp>
          <p:nvSpPr>
            <p:cNvPr id="186398" name="Freeform 25"/>
            <p:cNvSpPr>
              <a:spLocks/>
            </p:cNvSpPr>
            <p:nvPr/>
          </p:nvSpPr>
          <p:spPr bwMode="auto">
            <a:xfrm>
              <a:off x="1573" y="1198"/>
              <a:ext cx="969" cy="1972"/>
            </a:xfrm>
            <a:custGeom>
              <a:avLst/>
              <a:gdLst>
                <a:gd name="T0" fmla="*/ 0 w 2905"/>
                <a:gd name="T1" fmla="*/ 7 h 3944"/>
                <a:gd name="T2" fmla="*/ 323 w 2905"/>
                <a:gd name="T3" fmla="*/ 0 h 3944"/>
                <a:gd name="T4" fmla="*/ 322 w 2905"/>
                <a:gd name="T5" fmla="*/ 984 h 3944"/>
                <a:gd name="T6" fmla="*/ 1 w 2905"/>
                <a:gd name="T7" fmla="*/ 986 h 3944"/>
                <a:gd name="T8" fmla="*/ 0 w 2905"/>
                <a:gd name="T9" fmla="*/ 7 h 3944"/>
                <a:gd name="T10" fmla="*/ 0 w 2905"/>
                <a:gd name="T11" fmla="*/ 7 h 3944"/>
                <a:gd name="T12" fmla="*/ 0 60000 65536"/>
                <a:gd name="T13" fmla="*/ 0 60000 65536"/>
                <a:gd name="T14" fmla="*/ 0 60000 65536"/>
                <a:gd name="T15" fmla="*/ 0 60000 65536"/>
                <a:gd name="T16" fmla="*/ 0 60000 65536"/>
                <a:gd name="T17" fmla="*/ 0 60000 65536"/>
                <a:gd name="T18" fmla="*/ 0 w 2905"/>
                <a:gd name="T19" fmla="*/ 0 h 3944"/>
                <a:gd name="T20" fmla="*/ 2905 w 2905"/>
                <a:gd name="T21" fmla="*/ 3944 h 3944"/>
              </a:gdLst>
              <a:ahLst/>
              <a:cxnLst>
                <a:cxn ang="T12">
                  <a:pos x="T0" y="T1"/>
                </a:cxn>
                <a:cxn ang="T13">
                  <a:pos x="T2" y="T3"/>
                </a:cxn>
                <a:cxn ang="T14">
                  <a:pos x="T4" y="T5"/>
                </a:cxn>
                <a:cxn ang="T15">
                  <a:pos x="T6" y="T7"/>
                </a:cxn>
                <a:cxn ang="T16">
                  <a:pos x="T8" y="T9"/>
                </a:cxn>
                <a:cxn ang="T17">
                  <a:pos x="T10" y="T11"/>
                </a:cxn>
              </a:cxnLst>
              <a:rect l="T18" t="T19" r="T20" b="T21"/>
              <a:pathLst>
                <a:path w="2905" h="3944">
                  <a:moveTo>
                    <a:pt x="0" y="26"/>
                  </a:moveTo>
                  <a:lnTo>
                    <a:pt x="2905" y="0"/>
                  </a:lnTo>
                  <a:lnTo>
                    <a:pt x="2894" y="3935"/>
                  </a:lnTo>
                  <a:lnTo>
                    <a:pt x="6" y="3944"/>
                  </a:lnTo>
                  <a:lnTo>
                    <a:pt x="0" y="26"/>
                  </a:lnTo>
                  <a:close/>
                </a:path>
              </a:pathLst>
            </a:custGeom>
            <a:solidFill>
              <a:srgbClr val="CCFFFF"/>
            </a:solidFill>
            <a:ln w="9525">
              <a:noFill/>
              <a:round/>
              <a:headEnd/>
              <a:tailEnd/>
            </a:ln>
          </p:spPr>
          <p:txBody>
            <a:bodyPr/>
            <a:lstStyle/>
            <a:p>
              <a:endParaRPr lang="en-US"/>
            </a:p>
          </p:txBody>
        </p:sp>
        <p:sp>
          <p:nvSpPr>
            <p:cNvPr id="186399" name="Freeform 26"/>
            <p:cNvSpPr>
              <a:spLocks/>
            </p:cNvSpPr>
            <p:nvPr/>
          </p:nvSpPr>
          <p:spPr bwMode="auto">
            <a:xfrm>
              <a:off x="1763" y="1027"/>
              <a:ext cx="700" cy="2163"/>
            </a:xfrm>
            <a:custGeom>
              <a:avLst/>
              <a:gdLst>
                <a:gd name="T0" fmla="*/ 184 w 2100"/>
                <a:gd name="T1" fmla="*/ 18 h 4326"/>
                <a:gd name="T2" fmla="*/ 0 w 2100"/>
                <a:gd name="T3" fmla="*/ 968 h 4326"/>
                <a:gd name="T4" fmla="*/ 25 w 2100"/>
                <a:gd name="T5" fmla="*/ 1051 h 4326"/>
                <a:gd name="T6" fmla="*/ 85 w 2100"/>
                <a:gd name="T7" fmla="*/ 1082 h 4326"/>
                <a:gd name="T8" fmla="*/ 97 w 2100"/>
                <a:gd name="T9" fmla="*/ 1082 h 4326"/>
                <a:gd name="T10" fmla="*/ 233 w 2100"/>
                <a:gd name="T11" fmla="*/ 21 h 4326"/>
                <a:gd name="T12" fmla="*/ 225 w 2100"/>
                <a:gd name="T13" fmla="*/ 9 h 4326"/>
                <a:gd name="T14" fmla="*/ 211 w 2100"/>
                <a:gd name="T15" fmla="*/ 97 h 4326"/>
                <a:gd name="T16" fmla="*/ 182 w 2100"/>
                <a:gd name="T17" fmla="*/ 109 h 4326"/>
                <a:gd name="T18" fmla="*/ 193 w 2100"/>
                <a:gd name="T19" fmla="*/ 0 h 4326"/>
                <a:gd name="T20" fmla="*/ 184 w 2100"/>
                <a:gd name="T21" fmla="*/ 18 h 4326"/>
                <a:gd name="T22" fmla="*/ 184 w 2100"/>
                <a:gd name="T23" fmla="*/ 18 h 43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00"/>
                <a:gd name="T37" fmla="*/ 0 h 4326"/>
                <a:gd name="T38" fmla="*/ 2100 w 2100"/>
                <a:gd name="T39" fmla="*/ 4326 h 43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00" h="4326">
                  <a:moveTo>
                    <a:pt x="1655" y="72"/>
                  </a:moveTo>
                  <a:lnTo>
                    <a:pt x="0" y="3872"/>
                  </a:lnTo>
                  <a:lnTo>
                    <a:pt x="228" y="4201"/>
                  </a:lnTo>
                  <a:lnTo>
                    <a:pt x="768" y="4326"/>
                  </a:lnTo>
                  <a:lnTo>
                    <a:pt x="875" y="4326"/>
                  </a:lnTo>
                  <a:lnTo>
                    <a:pt x="2100" y="85"/>
                  </a:lnTo>
                  <a:lnTo>
                    <a:pt x="2022" y="38"/>
                  </a:lnTo>
                  <a:lnTo>
                    <a:pt x="1903" y="389"/>
                  </a:lnTo>
                  <a:lnTo>
                    <a:pt x="1642" y="437"/>
                  </a:lnTo>
                  <a:lnTo>
                    <a:pt x="1737" y="0"/>
                  </a:lnTo>
                  <a:lnTo>
                    <a:pt x="1655" y="72"/>
                  </a:lnTo>
                  <a:close/>
                </a:path>
              </a:pathLst>
            </a:custGeom>
            <a:solidFill>
              <a:srgbClr val="FFCC7F"/>
            </a:solidFill>
            <a:ln w="9525">
              <a:noFill/>
              <a:round/>
              <a:headEnd/>
              <a:tailEnd/>
            </a:ln>
          </p:spPr>
          <p:txBody>
            <a:bodyPr/>
            <a:lstStyle/>
            <a:p>
              <a:endParaRPr lang="en-US"/>
            </a:p>
          </p:txBody>
        </p:sp>
        <p:sp>
          <p:nvSpPr>
            <p:cNvPr id="186400" name="Freeform 27"/>
            <p:cNvSpPr>
              <a:spLocks/>
            </p:cNvSpPr>
            <p:nvPr/>
          </p:nvSpPr>
          <p:spPr bwMode="auto">
            <a:xfrm>
              <a:off x="1857" y="1658"/>
              <a:ext cx="132" cy="644"/>
            </a:xfrm>
            <a:custGeom>
              <a:avLst/>
              <a:gdLst>
                <a:gd name="T0" fmla="*/ 26 w 397"/>
                <a:gd name="T1" fmla="*/ 0 h 1289"/>
                <a:gd name="T2" fmla="*/ 1 w 397"/>
                <a:gd name="T3" fmla="*/ 132 h 1289"/>
                <a:gd name="T4" fmla="*/ 0 w 397"/>
                <a:gd name="T5" fmla="*/ 322 h 1289"/>
                <a:gd name="T6" fmla="*/ 11 w 397"/>
                <a:gd name="T7" fmla="*/ 308 h 1289"/>
                <a:gd name="T8" fmla="*/ 26 w 397"/>
                <a:gd name="T9" fmla="*/ 222 h 1289"/>
                <a:gd name="T10" fmla="*/ 34 w 397"/>
                <a:gd name="T11" fmla="*/ 177 h 1289"/>
                <a:gd name="T12" fmla="*/ 44 w 397"/>
                <a:gd name="T13" fmla="*/ 44 h 1289"/>
                <a:gd name="T14" fmla="*/ 26 w 397"/>
                <a:gd name="T15" fmla="*/ 0 h 1289"/>
                <a:gd name="T16" fmla="*/ 26 w 397"/>
                <a:gd name="T17" fmla="*/ 0 h 12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7"/>
                <a:gd name="T28" fmla="*/ 0 h 1289"/>
                <a:gd name="T29" fmla="*/ 397 w 397"/>
                <a:gd name="T30" fmla="*/ 1289 h 12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7" h="1289">
                  <a:moveTo>
                    <a:pt x="233" y="0"/>
                  </a:moveTo>
                  <a:lnTo>
                    <a:pt x="11" y="530"/>
                  </a:lnTo>
                  <a:lnTo>
                    <a:pt x="0" y="1289"/>
                  </a:lnTo>
                  <a:lnTo>
                    <a:pt x="100" y="1232"/>
                  </a:lnTo>
                  <a:lnTo>
                    <a:pt x="233" y="891"/>
                  </a:lnTo>
                  <a:lnTo>
                    <a:pt x="303" y="709"/>
                  </a:lnTo>
                  <a:lnTo>
                    <a:pt x="397" y="179"/>
                  </a:lnTo>
                  <a:lnTo>
                    <a:pt x="233" y="0"/>
                  </a:lnTo>
                  <a:close/>
                </a:path>
              </a:pathLst>
            </a:custGeom>
            <a:solidFill>
              <a:srgbClr val="BFBFFF"/>
            </a:solidFill>
            <a:ln w="9525">
              <a:noFill/>
              <a:round/>
              <a:headEnd/>
              <a:tailEnd/>
            </a:ln>
          </p:spPr>
          <p:txBody>
            <a:bodyPr/>
            <a:lstStyle/>
            <a:p>
              <a:endParaRPr lang="en-US"/>
            </a:p>
          </p:txBody>
        </p:sp>
        <p:sp>
          <p:nvSpPr>
            <p:cNvPr id="186401" name="Freeform 28"/>
            <p:cNvSpPr>
              <a:spLocks/>
            </p:cNvSpPr>
            <p:nvPr/>
          </p:nvSpPr>
          <p:spPr bwMode="auto">
            <a:xfrm>
              <a:off x="2065" y="1160"/>
              <a:ext cx="71" cy="227"/>
            </a:xfrm>
            <a:custGeom>
              <a:avLst/>
              <a:gdLst>
                <a:gd name="T0" fmla="*/ 11 w 213"/>
                <a:gd name="T1" fmla="*/ 0 h 454"/>
                <a:gd name="T2" fmla="*/ 0 w 213"/>
                <a:gd name="T3" fmla="*/ 95 h 454"/>
                <a:gd name="T4" fmla="*/ 11 w 213"/>
                <a:gd name="T5" fmla="*/ 114 h 454"/>
                <a:gd name="T6" fmla="*/ 17 w 213"/>
                <a:gd name="T7" fmla="*/ 112 h 454"/>
                <a:gd name="T8" fmla="*/ 24 w 213"/>
                <a:gd name="T9" fmla="*/ 91 h 454"/>
                <a:gd name="T10" fmla="*/ 23 w 213"/>
                <a:gd name="T11" fmla="*/ 38 h 454"/>
                <a:gd name="T12" fmla="*/ 18 w 213"/>
                <a:gd name="T13" fmla="*/ 12 h 454"/>
                <a:gd name="T14" fmla="*/ 11 w 213"/>
                <a:gd name="T15" fmla="*/ 0 h 454"/>
                <a:gd name="T16" fmla="*/ 11 w 213"/>
                <a:gd name="T17" fmla="*/ 0 h 4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3"/>
                <a:gd name="T28" fmla="*/ 0 h 454"/>
                <a:gd name="T29" fmla="*/ 213 w 213"/>
                <a:gd name="T30" fmla="*/ 454 h 4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3" h="454">
                  <a:moveTo>
                    <a:pt x="95" y="0"/>
                  </a:moveTo>
                  <a:lnTo>
                    <a:pt x="0" y="378"/>
                  </a:lnTo>
                  <a:lnTo>
                    <a:pt x="95" y="454"/>
                  </a:lnTo>
                  <a:lnTo>
                    <a:pt x="154" y="445"/>
                  </a:lnTo>
                  <a:lnTo>
                    <a:pt x="213" y="361"/>
                  </a:lnTo>
                  <a:lnTo>
                    <a:pt x="207" y="152"/>
                  </a:lnTo>
                  <a:lnTo>
                    <a:pt x="161" y="47"/>
                  </a:lnTo>
                  <a:lnTo>
                    <a:pt x="95" y="0"/>
                  </a:lnTo>
                  <a:close/>
                </a:path>
              </a:pathLst>
            </a:custGeom>
            <a:solidFill>
              <a:srgbClr val="FFE5D9"/>
            </a:solidFill>
            <a:ln w="9525">
              <a:noFill/>
              <a:round/>
              <a:headEnd/>
              <a:tailEnd/>
            </a:ln>
          </p:spPr>
          <p:txBody>
            <a:bodyPr/>
            <a:lstStyle/>
            <a:p>
              <a:endParaRPr lang="en-US"/>
            </a:p>
          </p:txBody>
        </p:sp>
        <p:sp>
          <p:nvSpPr>
            <p:cNvPr id="186402" name="Freeform 29"/>
            <p:cNvSpPr>
              <a:spLocks/>
            </p:cNvSpPr>
            <p:nvPr/>
          </p:nvSpPr>
          <p:spPr bwMode="auto">
            <a:xfrm>
              <a:off x="1565" y="1200"/>
              <a:ext cx="462" cy="1980"/>
            </a:xfrm>
            <a:custGeom>
              <a:avLst/>
              <a:gdLst>
                <a:gd name="T0" fmla="*/ 133 w 1387"/>
                <a:gd name="T1" fmla="*/ 0 h 3959"/>
                <a:gd name="T2" fmla="*/ 0 w 1387"/>
                <a:gd name="T3" fmla="*/ 0 h 3959"/>
                <a:gd name="T4" fmla="*/ 0 w 1387"/>
                <a:gd name="T5" fmla="*/ 990 h 3959"/>
                <a:gd name="T6" fmla="*/ 151 w 1387"/>
                <a:gd name="T7" fmla="*/ 990 h 3959"/>
                <a:gd name="T8" fmla="*/ 135 w 1387"/>
                <a:gd name="T9" fmla="*/ 935 h 3959"/>
                <a:gd name="T10" fmla="*/ 154 w 1387"/>
                <a:gd name="T11" fmla="*/ 823 h 3959"/>
                <a:gd name="T12" fmla="*/ 116 w 1387"/>
                <a:gd name="T13" fmla="*/ 771 h 3959"/>
                <a:gd name="T14" fmla="*/ 88 w 1387"/>
                <a:gd name="T15" fmla="*/ 930 h 3959"/>
                <a:gd name="T16" fmla="*/ 70 w 1387"/>
                <a:gd name="T17" fmla="*/ 857 h 3959"/>
                <a:gd name="T18" fmla="*/ 97 w 1387"/>
                <a:gd name="T19" fmla="*/ 722 h 3959"/>
                <a:gd name="T20" fmla="*/ 45 w 1387"/>
                <a:gd name="T21" fmla="*/ 877 h 3959"/>
                <a:gd name="T22" fmla="*/ 65 w 1387"/>
                <a:gd name="T23" fmla="*/ 763 h 3959"/>
                <a:gd name="T24" fmla="*/ 26 w 1387"/>
                <a:gd name="T25" fmla="*/ 831 h 3959"/>
                <a:gd name="T26" fmla="*/ 56 w 1387"/>
                <a:gd name="T27" fmla="*/ 722 h 3959"/>
                <a:gd name="T28" fmla="*/ 25 w 1387"/>
                <a:gd name="T29" fmla="*/ 765 h 3959"/>
                <a:gd name="T30" fmla="*/ 52 w 1387"/>
                <a:gd name="T31" fmla="*/ 670 h 3959"/>
                <a:gd name="T32" fmla="*/ 19 w 1387"/>
                <a:gd name="T33" fmla="*/ 687 h 3959"/>
                <a:gd name="T34" fmla="*/ 49 w 1387"/>
                <a:gd name="T35" fmla="*/ 606 h 3959"/>
                <a:gd name="T36" fmla="*/ 19 w 1387"/>
                <a:gd name="T37" fmla="*/ 584 h 3959"/>
                <a:gd name="T38" fmla="*/ 55 w 1387"/>
                <a:gd name="T39" fmla="*/ 537 h 3959"/>
                <a:gd name="T40" fmla="*/ 21 w 1387"/>
                <a:gd name="T41" fmla="*/ 495 h 3959"/>
                <a:gd name="T42" fmla="*/ 63 w 1387"/>
                <a:gd name="T43" fmla="*/ 464 h 3959"/>
                <a:gd name="T44" fmla="*/ 18 w 1387"/>
                <a:gd name="T45" fmla="*/ 410 h 3959"/>
                <a:gd name="T46" fmla="*/ 72 w 1387"/>
                <a:gd name="T47" fmla="*/ 395 h 3959"/>
                <a:gd name="T48" fmla="*/ 15 w 1387"/>
                <a:gd name="T49" fmla="*/ 306 h 3959"/>
                <a:gd name="T50" fmla="*/ 73 w 1387"/>
                <a:gd name="T51" fmla="*/ 326 h 3959"/>
                <a:gd name="T52" fmla="*/ 15 w 1387"/>
                <a:gd name="T53" fmla="*/ 211 h 3959"/>
                <a:gd name="T54" fmla="*/ 76 w 1387"/>
                <a:gd name="T55" fmla="*/ 254 h 3959"/>
                <a:gd name="T56" fmla="*/ 28 w 1387"/>
                <a:gd name="T57" fmla="*/ 119 h 3959"/>
                <a:gd name="T58" fmla="*/ 89 w 1387"/>
                <a:gd name="T59" fmla="*/ 194 h 3959"/>
                <a:gd name="T60" fmla="*/ 55 w 1387"/>
                <a:gd name="T61" fmla="*/ 72 h 3959"/>
                <a:gd name="T62" fmla="*/ 105 w 1387"/>
                <a:gd name="T63" fmla="*/ 156 h 3959"/>
                <a:gd name="T64" fmla="*/ 85 w 1387"/>
                <a:gd name="T65" fmla="*/ 50 h 3959"/>
                <a:gd name="T66" fmla="*/ 127 w 1387"/>
                <a:gd name="T67" fmla="*/ 128 h 3959"/>
                <a:gd name="T68" fmla="*/ 109 w 1387"/>
                <a:gd name="T69" fmla="*/ 39 h 3959"/>
                <a:gd name="T70" fmla="*/ 138 w 1387"/>
                <a:gd name="T71" fmla="*/ 81 h 3959"/>
                <a:gd name="T72" fmla="*/ 133 w 1387"/>
                <a:gd name="T73" fmla="*/ 0 h 3959"/>
                <a:gd name="T74" fmla="*/ 133 w 1387"/>
                <a:gd name="T75" fmla="*/ 0 h 39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87"/>
                <a:gd name="T115" fmla="*/ 0 h 3959"/>
                <a:gd name="T116" fmla="*/ 1387 w 1387"/>
                <a:gd name="T117" fmla="*/ 3959 h 39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87" h="3959">
                  <a:moveTo>
                    <a:pt x="1198" y="0"/>
                  </a:moveTo>
                  <a:lnTo>
                    <a:pt x="0" y="0"/>
                  </a:lnTo>
                  <a:lnTo>
                    <a:pt x="0" y="3959"/>
                  </a:lnTo>
                  <a:lnTo>
                    <a:pt x="1364" y="3959"/>
                  </a:lnTo>
                  <a:lnTo>
                    <a:pt x="1216" y="3740"/>
                  </a:lnTo>
                  <a:lnTo>
                    <a:pt x="1387" y="3292"/>
                  </a:lnTo>
                  <a:lnTo>
                    <a:pt x="1042" y="3083"/>
                  </a:lnTo>
                  <a:lnTo>
                    <a:pt x="794" y="3718"/>
                  </a:lnTo>
                  <a:lnTo>
                    <a:pt x="633" y="3425"/>
                  </a:lnTo>
                  <a:lnTo>
                    <a:pt x="878" y="2885"/>
                  </a:lnTo>
                  <a:lnTo>
                    <a:pt x="401" y="3507"/>
                  </a:lnTo>
                  <a:lnTo>
                    <a:pt x="589" y="3050"/>
                  </a:lnTo>
                  <a:lnTo>
                    <a:pt x="234" y="3324"/>
                  </a:lnTo>
                  <a:lnTo>
                    <a:pt x="508" y="2887"/>
                  </a:lnTo>
                  <a:lnTo>
                    <a:pt x="223" y="3058"/>
                  </a:lnTo>
                  <a:lnTo>
                    <a:pt x="465" y="2680"/>
                  </a:lnTo>
                  <a:lnTo>
                    <a:pt x="174" y="2748"/>
                  </a:lnTo>
                  <a:lnTo>
                    <a:pt x="444" y="2421"/>
                  </a:lnTo>
                  <a:lnTo>
                    <a:pt x="174" y="2336"/>
                  </a:lnTo>
                  <a:lnTo>
                    <a:pt x="492" y="2146"/>
                  </a:lnTo>
                  <a:lnTo>
                    <a:pt x="188" y="1977"/>
                  </a:lnTo>
                  <a:lnTo>
                    <a:pt x="568" y="1853"/>
                  </a:lnTo>
                  <a:lnTo>
                    <a:pt x="166" y="1640"/>
                  </a:lnTo>
                  <a:lnTo>
                    <a:pt x="649" y="1577"/>
                  </a:lnTo>
                  <a:lnTo>
                    <a:pt x="132" y="1224"/>
                  </a:lnTo>
                  <a:lnTo>
                    <a:pt x="658" y="1304"/>
                  </a:lnTo>
                  <a:lnTo>
                    <a:pt x="132" y="844"/>
                  </a:lnTo>
                  <a:lnTo>
                    <a:pt x="687" y="1013"/>
                  </a:lnTo>
                  <a:lnTo>
                    <a:pt x="249" y="473"/>
                  </a:lnTo>
                  <a:lnTo>
                    <a:pt x="798" y="773"/>
                  </a:lnTo>
                  <a:lnTo>
                    <a:pt x="494" y="287"/>
                  </a:lnTo>
                  <a:lnTo>
                    <a:pt x="947" y="623"/>
                  </a:lnTo>
                  <a:lnTo>
                    <a:pt x="763" y="197"/>
                  </a:lnTo>
                  <a:lnTo>
                    <a:pt x="1145" y="509"/>
                  </a:lnTo>
                  <a:lnTo>
                    <a:pt x="980" y="154"/>
                  </a:lnTo>
                  <a:lnTo>
                    <a:pt x="1246" y="321"/>
                  </a:lnTo>
                  <a:lnTo>
                    <a:pt x="1198" y="0"/>
                  </a:lnTo>
                  <a:close/>
                </a:path>
              </a:pathLst>
            </a:custGeom>
            <a:solidFill>
              <a:srgbClr val="085396"/>
            </a:solidFill>
            <a:ln w="9525">
              <a:noFill/>
              <a:round/>
              <a:headEnd/>
              <a:tailEnd/>
            </a:ln>
          </p:spPr>
          <p:txBody>
            <a:bodyPr/>
            <a:lstStyle/>
            <a:p>
              <a:endParaRPr lang="en-US"/>
            </a:p>
          </p:txBody>
        </p:sp>
        <p:sp>
          <p:nvSpPr>
            <p:cNvPr id="186403" name="Freeform 30"/>
            <p:cNvSpPr>
              <a:spLocks/>
            </p:cNvSpPr>
            <p:nvPr/>
          </p:nvSpPr>
          <p:spPr bwMode="auto">
            <a:xfrm>
              <a:off x="2081" y="1200"/>
              <a:ext cx="455" cy="1980"/>
            </a:xfrm>
            <a:custGeom>
              <a:avLst/>
              <a:gdLst>
                <a:gd name="T0" fmla="*/ 132 w 1364"/>
                <a:gd name="T1" fmla="*/ 0 h 3959"/>
                <a:gd name="T2" fmla="*/ 152 w 1364"/>
                <a:gd name="T3" fmla="*/ 0 h 3959"/>
                <a:gd name="T4" fmla="*/ 152 w 1364"/>
                <a:gd name="T5" fmla="*/ 990 h 3959"/>
                <a:gd name="T6" fmla="*/ 0 w 1364"/>
                <a:gd name="T7" fmla="*/ 990 h 3959"/>
                <a:gd name="T8" fmla="*/ 17 w 1364"/>
                <a:gd name="T9" fmla="*/ 870 h 3959"/>
                <a:gd name="T10" fmla="*/ 45 w 1364"/>
                <a:gd name="T11" fmla="*/ 946 h 3959"/>
                <a:gd name="T12" fmla="*/ 34 w 1364"/>
                <a:gd name="T13" fmla="*/ 852 h 3959"/>
                <a:gd name="T14" fmla="*/ 73 w 1364"/>
                <a:gd name="T15" fmla="*/ 940 h 3959"/>
                <a:gd name="T16" fmla="*/ 46 w 1364"/>
                <a:gd name="T17" fmla="*/ 795 h 3959"/>
                <a:gd name="T18" fmla="*/ 104 w 1364"/>
                <a:gd name="T19" fmla="*/ 942 h 3959"/>
                <a:gd name="T20" fmla="*/ 59 w 1364"/>
                <a:gd name="T21" fmla="*/ 758 h 3959"/>
                <a:gd name="T22" fmla="*/ 126 w 1364"/>
                <a:gd name="T23" fmla="*/ 918 h 3959"/>
                <a:gd name="T24" fmla="*/ 70 w 1364"/>
                <a:gd name="T25" fmla="*/ 715 h 3959"/>
                <a:gd name="T26" fmla="*/ 139 w 1364"/>
                <a:gd name="T27" fmla="*/ 848 h 3959"/>
                <a:gd name="T28" fmla="*/ 78 w 1364"/>
                <a:gd name="T29" fmla="*/ 664 h 3959"/>
                <a:gd name="T30" fmla="*/ 139 w 1364"/>
                <a:gd name="T31" fmla="*/ 745 h 3959"/>
                <a:gd name="T32" fmla="*/ 84 w 1364"/>
                <a:gd name="T33" fmla="*/ 605 h 3959"/>
                <a:gd name="T34" fmla="*/ 141 w 1364"/>
                <a:gd name="T35" fmla="*/ 640 h 3959"/>
                <a:gd name="T36" fmla="*/ 86 w 1364"/>
                <a:gd name="T37" fmla="*/ 519 h 3959"/>
                <a:gd name="T38" fmla="*/ 137 w 1364"/>
                <a:gd name="T39" fmla="*/ 557 h 3959"/>
                <a:gd name="T40" fmla="*/ 90 w 1364"/>
                <a:gd name="T41" fmla="*/ 451 h 3959"/>
                <a:gd name="T42" fmla="*/ 139 w 1364"/>
                <a:gd name="T43" fmla="*/ 465 h 3959"/>
                <a:gd name="T44" fmla="*/ 96 w 1364"/>
                <a:gd name="T45" fmla="*/ 390 h 3959"/>
                <a:gd name="T46" fmla="*/ 139 w 1364"/>
                <a:gd name="T47" fmla="*/ 383 h 3959"/>
                <a:gd name="T48" fmla="*/ 95 w 1364"/>
                <a:gd name="T49" fmla="*/ 340 h 3959"/>
                <a:gd name="T50" fmla="*/ 139 w 1364"/>
                <a:gd name="T51" fmla="*/ 320 h 3959"/>
                <a:gd name="T52" fmla="*/ 98 w 1364"/>
                <a:gd name="T53" fmla="*/ 289 h 3959"/>
                <a:gd name="T54" fmla="*/ 139 w 1364"/>
                <a:gd name="T55" fmla="*/ 252 h 3959"/>
                <a:gd name="T56" fmla="*/ 104 w 1364"/>
                <a:gd name="T57" fmla="*/ 228 h 3959"/>
                <a:gd name="T58" fmla="*/ 137 w 1364"/>
                <a:gd name="T59" fmla="*/ 191 h 3959"/>
                <a:gd name="T60" fmla="*/ 110 w 1364"/>
                <a:gd name="T61" fmla="*/ 180 h 3959"/>
                <a:gd name="T62" fmla="*/ 132 w 1364"/>
                <a:gd name="T63" fmla="*/ 0 h 3959"/>
                <a:gd name="T64" fmla="*/ 132 w 1364"/>
                <a:gd name="T65" fmla="*/ 0 h 3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4"/>
                <a:gd name="T100" fmla="*/ 0 h 3959"/>
                <a:gd name="T101" fmla="*/ 1364 w 1364"/>
                <a:gd name="T102" fmla="*/ 3959 h 39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4" h="3959">
                  <a:moveTo>
                    <a:pt x="1186" y="0"/>
                  </a:moveTo>
                  <a:lnTo>
                    <a:pt x="1364" y="0"/>
                  </a:lnTo>
                  <a:lnTo>
                    <a:pt x="1364" y="3959"/>
                  </a:lnTo>
                  <a:lnTo>
                    <a:pt x="0" y="3959"/>
                  </a:lnTo>
                  <a:lnTo>
                    <a:pt x="155" y="3478"/>
                  </a:lnTo>
                  <a:lnTo>
                    <a:pt x="401" y="3784"/>
                  </a:lnTo>
                  <a:lnTo>
                    <a:pt x="308" y="3408"/>
                  </a:lnTo>
                  <a:lnTo>
                    <a:pt x="659" y="3759"/>
                  </a:lnTo>
                  <a:lnTo>
                    <a:pt x="417" y="3180"/>
                  </a:lnTo>
                  <a:lnTo>
                    <a:pt x="934" y="3767"/>
                  </a:lnTo>
                  <a:lnTo>
                    <a:pt x="528" y="3031"/>
                  </a:lnTo>
                  <a:lnTo>
                    <a:pt x="1136" y="3670"/>
                  </a:lnTo>
                  <a:lnTo>
                    <a:pt x="626" y="2857"/>
                  </a:lnTo>
                  <a:lnTo>
                    <a:pt x="1247" y="3391"/>
                  </a:lnTo>
                  <a:lnTo>
                    <a:pt x="698" y="2653"/>
                  </a:lnTo>
                  <a:lnTo>
                    <a:pt x="1247" y="2978"/>
                  </a:lnTo>
                  <a:lnTo>
                    <a:pt x="752" y="2418"/>
                  </a:lnTo>
                  <a:lnTo>
                    <a:pt x="1264" y="2558"/>
                  </a:lnTo>
                  <a:lnTo>
                    <a:pt x="774" y="2075"/>
                  </a:lnTo>
                  <a:lnTo>
                    <a:pt x="1235" y="2226"/>
                  </a:lnTo>
                  <a:lnTo>
                    <a:pt x="807" y="1804"/>
                  </a:lnTo>
                  <a:lnTo>
                    <a:pt x="1252" y="1857"/>
                  </a:lnTo>
                  <a:lnTo>
                    <a:pt x="862" y="1558"/>
                  </a:lnTo>
                  <a:lnTo>
                    <a:pt x="1252" y="1532"/>
                  </a:lnTo>
                  <a:lnTo>
                    <a:pt x="857" y="1359"/>
                  </a:lnTo>
                  <a:lnTo>
                    <a:pt x="1252" y="1279"/>
                  </a:lnTo>
                  <a:lnTo>
                    <a:pt x="885" y="1155"/>
                  </a:lnTo>
                  <a:lnTo>
                    <a:pt x="1247" y="1007"/>
                  </a:lnTo>
                  <a:lnTo>
                    <a:pt x="938" y="910"/>
                  </a:lnTo>
                  <a:lnTo>
                    <a:pt x="1231" y="762"/>
                  </a:lnTo>
                  <a:lnTo>
                    <a:pt x="989" y="718"/>
                  </a:lnTo>
                  <a:lnTo>
                    <a:pt x="1186" y="0"/>
                  </a:lnTo>
                  <a:close/>
                </a:path>
              </a:pathLst>
            </a:custGeom>
            <a:solidFill>
              <a:srgbClr val="085396"/>
            </a:solidFill>
            <a:ln w="9525">
              <a:noFill/>
              <a:round/>
              <a:headEnd/>
              <a:tailEnd/>
            </a:ln>
          </p:spPr>
          <p:txBody>
            <a:bodyPr/>
            <a:lstStyle/>
            <a:p>
              <a:endParaRPr lang="en-US"/>
            </a:p>
          </p:txBody>
        </p:sp>
        <p:sp>
          <p:nvSpPr>
            <p:cNvPr id="186404" name="Freeform 31"/>
            <p:cNvSpPr>
              <a:spLocks/>
            </p:cNvSpPr>
            <p:nvPr/>
          </p:nvSpPr>
          <p:spPr bwMode="auto">
            <a:xfrm>
              <a:off x="2015" y="1064"/>
              <a:ext cx="463" cy="2116"/>
            </a:xfrm>
            <a:custGeom>
              <a:avLst/>
              <a:gdLst>
                <a:gd name="T0" fmla="*/ 149 w 1389"/>
                <a:gd name="T1" fmla="*/ 0 h 4231"/>
                <a:gd name="T2" fmla="*/ 0 w 1389"/>
                <a:gd name="T3" fmla="*/ 1025 h 4231"/>
                <a:gd name="T4" fmla="*/ 16 w 1389"/>
                <a:gd name="T5" fmla="*/ 1058 h 4231"/>
                <a:gd name="T6" fmla="*/ 154 w 1389"/>
                <a:gd name="T7" fmla="*/ 29 h 4231"/>
                <a:gd name="T8" fmla="*/ 149 w 1389"/>
                <a:gd name="T9" fmla="*/ 0 h 4231"/>
                <a:gd name="T10" fmla="*/ 149 w 1389"/>
                <a:gd name="T11" fmla="*/ 0 h 4231"/>
                <a:gd name="T12" fmla="*/ 0 60000 65536"/>
                <a:gd name="T13" fmla="*/ 0 60000 65536"/>
                <a:gd name="T14" fmla="*/ 0 60000 65536"/>
                <a:gd name="T15" fmla="*/ 0 60000 65536"/>
                <a:gd name="T16" fmla="*/ 0 60000 65536"/>
                <a:gd name="T17" fmla="*/ 0 60000 65536"/>
                <a:gd name="T18" fmla="*/ 0 w 1389"/>
                <a:gd name="T19" fmla="*/ 0 h 4231"/>
                <a:gd name="T20" fmla="*/ 1389 w 1389"/>
                <a:gd name="T21" fmla="*/ 4231 h 4231"/>
              </a:gdLst>
              <a:ahLst/>
              <a:cxnLst>
                <a:cxn ang="T12">
                  <a:pos x="T0" y="T1"/>
                </a:cxn>
                <a:cxn ang="T13">
                  <a:pos x="T2" y="T3"/>
                </a:cxn>
                <a:cxn ang="T14">
                  <a:pos x="T4" y="T5"/>
                </a:cxn>
                <a:cxn ang="T15">
                  <a:pos x="T6" y="T7"/>
                </a:cxn>
                <a:cxn ang="T16">
                  <a:pos x="T8" y="T9"/>
                </a:cxn>
                <a:cxn ang="T17">
                  <a:pos x="T10" y="T11"/>
                </a:cxn>
              </a:cxnLst>
              <a:rect l="T18" t="T19" r="T20" b="T21"/>
              <a:pathLst>
                <a:path w="1389" h="4231">
                  <a:moveTo>
                    <a:pt x="1345" y="0"/>
                  </a:moveTo>
                  <a:lnTo>
                    <a:pt x="0" y="4100"/>
                  </a:lnTo>
                  <a:lnTo>
                    <a:pt x="144" y="4231"/>
                  </a:lnTo>
                  <a:lnTo>
                    <a:pt x="1389" y="114"/>
                  </a:lnTo>
                  <a:lnTo>
                    <a:pt x="1345" y="0"/>
                  </a:lnTo>
                  <a:close/>
                </a:path>
              </a:pathLst>
            </a:custGeom>
            <a:solidFill>
              <a:srgbClr val="000000"/>
            </a:solidFill>
            <a:ln w="9525">
              <a:noFill/>
              <a:round/>
              <a:headEnd/>
              <a:tailEnd/>
            </a:ln>
          </p:spPr>
          <p:txBody>
            <a:bodyPr/>
            <a:lstStyle/>
            <a:p>
              <a:endParaRPr lang="en-US"/>
            </a:p>
          </p:txBody>
        </p:sp>
        <p:sp>
          <p:nvSpPr>
            <p:cNvPr id="186405" name="Freeform 32"/>
            <p:cNvSpPr>
              <a:spLocks/>
            </p:cNvSpPr>
            <p:nvPr/>
          </p:nvSpPr>
          <p:spPr bwMode="auto">
            <a:xfrm>
              <a:off x="1800" y="2364"/>
              <a:ext cx="166" cy="605"/>
            </a:xfrm>
            <a:custGeom>
              <a:avLst/>
              <a:gdLst>
                <a:gd name="T0" fmla="*/ 55 w 499"/>
                <a:gd name="T1" fmla="*/ 0 h 1211"/>
                <a:gd name="T2" fmla="*/ 0 w 499"/>
                <a:gd name="T3" fmla="*/ 287 h 1211"/>
                <a:gd name="T4" fmla="*/ 7 w 499"/>
                <a:gd name="T5" fmla="*/ 302 h 1211"/>
                <a:gd name="T6" fmla="*/ 53 w 499"/>
                <a:gd name="T7" fmla="*/ 35 h 1211"/>
                <a:gd name="T8" fmla="*/ 55 w 499"/>
                <a:gd name="T9" fmla="*/ 0 h 1211"/>
                <a:gd name="T10" fmla="*/ 55 w 499"/>
                <a:gd name="T11" fmla="*/ 0 h 1211"/>
                <a:gd name="T12" fmla="*/ 0 60000 65536"/>
                <a:gd name="T13" fmla="*/ 0 60000 65536"/>
                <a:gd name="T14" fmla="*/ 0 60000 65536"/>
                <a:gd name="T15" fmla="*/ 0 60000 65536"/>
                <a:gd name="T16" fmla="*/ 0 60000 65536"/>
                <a:gd name="T17" fmla="*/ 0 60000 65536"/>
                <a:gd name="T18" fmla="*/ 0 w 499"/>
                <a:gd name="T19" fmla="*/ 0 h 1211"/>
                <a:gd name="T20" fmla="*/ 499 w 499"/>
                <a:gd name="T21" fmla="*/ 1211 h 1211"/>
              </a:gdLst>
              <a:ahLst/>
              <a:cxnLst>
                <a:cxn ang="T12">
                  <a:pos x="T0" y="T1"/>
                </a:cxn>
                <a:cxn ang="T13">
                  <a:pos x="T2" y="T3"/>
                </a:cxn>
                <a:cxn ang="T14">
                  <a:pos x="T4" y="T5"/>
                </a:cxn>
                <a:cxn ang="T15">
                  <a:pos x="T6" y="T7"/>
                </a:cxn>
                <a:cxn ang="T16">
                  <a:pos x="T8" y="T9"/>
                </a:cxn>
                <a:cxn ang="T17">
                  <a:pos x="T10" y="T11"/>
                </a:cxn>
              </a:cxnLst>
              <a:rect l="T18" t="T19" r="T20" b="T21"/>
              <a:pathLst>
                <a:path w="499" h="1211">
                  <a:moveTo>
                    <a:pt x="499" y="0"/>
                  </a:moveTo>
                  <a:lnTo>
                    <a:pt x="0" y="1150"/>
                  </a:lnTo>
                  <a:lnTo>
                    <a:pt x="66" y="1211"/>
                  </a:lnTo>
                  <a:lnTo>
                    <a:pt x="482" y="143"/>
                  </a:lnTo>
                  <a:lnTo>
                    <a:pt x="499" y="0"/>
                  </a:lnTo>
                  <a:close/>
                </a:path>
              </a:pathLst>
            </a:custGeom>
            <a:solidFill>
              <a:srgbClr val="000000"/>
            </a:solidFill>
            <a:ln w="9525">
              <a:noFill/>
              <a:round/>
              <a:headEnd/>
              <a:tailEnd/>
            </a:ln>
          </p:spPr>
          <p:txBody>
            <a:bodyPr/>
            <a:lstStyle/>
            <a:p>
              <a:endParaRPr lang="en-US"/>
            </a:p>
          </p:txBody>
        </p:sp>
        <p:sp>
          <p:nvSpPr>
            <p:cNvPr id="186406" name="Freeform 33"/>
            <p:cNvSpPr>
              <a:spLocks/>
            </p:cNvSpPr>
            <p:nvPr/>
          </p:nvSpPr>
          <p:spPr bwMode="auto">
            <a:xfrm>
              <a:off x="2173" y="1024"/>
              <a:ext cx="165" cy="491"/>
            </a:xfrm>
            <a:custGeom>
              <a:avLst/>
              <a:gdLst>
                <a:gd name="T0" fmla="*/ 50 w 494"/>
                <a:gd name="T1" fmla="*/ 0 h 983"/>
                <a:gd name="T2" fmla="*/ 55 w 494"/>
                <a:gd name="T3" fmla="*/ 0 h 983"/>
                <a:gd name="T4" fmla="*/ 9 w 494"/>
                <a:gd name="T5" fmla="*/ 239 h 983"/>
                <a:gd name="T6" fmla="*/ 0 w 494"/>
                <a:gd name="T7" fmla="*/ 245 h 983"/>
                <a:gd name="T8" fmla="*/ 50 w 494"/>
                <a:gd name="T9" fmla="*/ 0 h 983"/>
                <a:gd name="T10" fmla="*/ 50 w 494"/>
                <a:gd name="T11" fmla="*/ 0 h 983"/>
                <a:gd name="T12" fmla="*/ 0 60000 65536"/>
                <a:gd name="T13" fmla="*/ 0 60000 65536"/>
                <a:gd name="T14" fmla="*/ 0 60000 65536"/>
                <a:gd name="T15" fmla="*/ 0 60000 65536"/>
                <a:gd name="T16" fmla="*/ 0 60000 65536"/>
                <a:gd name="T17" fmla="*/ 0 60000 65536"/>
                <a:gd name="T18" fmla="*/ 0 w 494"/>
                <a:gd name="T19" fmla="*/ 0 h 983"/>
                <a:gd name="T20" fmla="*/ 494 w 494"/>
                <a:gd name="T21" fmla="*/ 983 h 983"/>
              </a:gdLst>
              <a:ahLst/>
              <a:cxnLst>
                <a:cxn ang="T12">
                  <a:pos x="T0" y="T1"/>
                </a:cxn>
                <a:cxn ang="T13">
                  <a:pos x="T2" y="T3"/>
                </a:cxn>
                <a:cxn ang="T14">
                  <a:pos x="T4" y="T5"/>
                </a:cxn>
                <a:cxn ang="T15">
                  <a:pos x="T6" y="T7"/>
                </a:cxn>
                <a:cxn ang="T16">
                  <a:pos x="T8" y="T9"/>
                </a:cxn>
                <a:cxn ang="T17">
                  <a:pos x="T10" y="T11"/>
                </a:cxn>
              </a:cxnLst>
              <a:rect l="T18" t="T19" r="T20" b="T21"/>
              <a:pathLst>
                <a:path w="494" h="983">
                  <a:moveTo>
                    <a:pt x="451" y="0"/>
                  </a:moveTo>
                  <a:lnTo>
                    <a:pt x="494" y="0"/>
                  </a:lnTo>
                  <a:lnTo>
                    <a:pt x="77" y="956"/>
                  </a:lnTo>
                  <a:lnTo>
                    <a:pt x="0" y="983"/>
                  </a:lnTo>
                  <a:lnTo>
                    <a:pt x="451" y="0"/>
                  </a:lnTo>
                  <a:close/>
                </a:path>
              </a:pathLst>
            </a:custGeom>
            <a:solidFill>
              <a:srgbClr val="000000"/>
            </a:solidFill>
            <a:ln w="9525">
              <a:noFill/>
              <a:round/>
              <a:headEnd/>
              <a:tailEnd/>
            </a:ln>
          </p:spPr>
          <p:txBody>
            <a:bodyPr/>
            <a:lstStyle/>
            <a:p>
              <a:endParaRPr lang="en-US"/>
            </a:p>
          </p:txBody>
        </p:sp>
        <p:sp>
          <p:nvSpPr>
            <p:cNvPr id="186407" name="Freeform 34"/>
            <p:cNvSpPr>
              <a:spLocks/>
            </p:cNvSpPr>
            <p:nvPr/>
          </p:nvSpPr>
          <p:spPr bwMode="auto">
            <a:xfrm>
              <a:off x="2047" y="1688"/>
              <a:ext cx="102" cy="356"/>
            </a:xfrm>
            <a:custGeom>
              <a:avLst/>
              <a:gdLst>
                <a:gd name="T0" fmla="*/ 28 w 307"/>
                <a:gd name="T1" fmla="*/ 0 h 711"/>
                <a:gd name="T2" fmla="*/ 0 w 307"/>
                <a:gd name="T3" fmla="*/ 154 h 711"/>
                <a:gd name="T4" fmla="*/ 3 w 307"/>
                <a:gd name="T5" fmla="*/ 178 h 711"/>
                <a:gd name="T6" fmla="*/ 34 w 307"/>
                <a:gd name="T7" fmla="*/ 0 h 711"/>
                <a:gd name="T8" fmla="*/ 28 w 307"/>
                <a:gd name="T9" fmla="*/ 0 h 711"/>
                <a:gd name="T10" fmla="*/ 28 w 307"/>
                <a:gd name="T11" fmla="*/ 0 h 711"/>
                <a:gd name="T12" fmla="*/ 0 60000 65536"/>
                <a:gd name="T13" fmla="*/ 0 60000 65536"/>
                <a:gd name="T14" fmla="*/ 0 60000 65536"/>
                <a:gd name="T15" fmla="*/ 0 60000 65536"/>
                <a:gd name="T16" fmla="*/ 0 60000 65536"/>
                <a:gd name="T17" fmla="*/ 0 60000 65536"/>
                <a:gd name="T18" fmla="*/ 0 w 307"/>
                <a:gd name="T19" fmla="*/ 0 h 711"/>
                <a:gd name="T20" fmla="*/ 307 w 307"/>
                <a:gd name="T21" fmla="*/ 711 h 711"/>
              </a:gdLst>
              <a:ahLst/>
              <a:cxnLst>
                <a:cxn ang="T12">
                  <a:pos x="T0" y="T1"/>
                </a:cxn>
                <a:cxn ang="T13">
                  <a:pos x="T2" y="T3"/>
                </a:cxn>
                <a:cxn ang="T14">
                  <a:pos x="T4" y="T5"/>
                </a:cxn>
                <a:cxn ang="T15">
                  <a:pos x="T6" y="T7"/>
                </a:cxn>
                <a:cxn ang="T16">
                  <a:pos x="T8" y="T9"/>
                </a:cxn>
                <a:cxn ang="T17">
                  <a:pos x="T10" y="T11"/>
                </a:cxn>
              </a:cxnLst>
              <a:rect l="T18" t="T19" r="T20" b="T21"/>
              <a:pathLst>
                <a:path w="307" h="711">
                  <a:moveTo>
                    <a:pt x="253" y="0"/>
                  </a:moveTo>
                  <a:lnTo>
                    <a:pt x="0" y="614"/>
                  </a:lnTo>
                  <a:lnTo>
                    <a:pt x="28" y="711"/>
                  </a:lnTo>
                  <a:lnTo>
                    <a:pt x="307" y="0"/>
                  </a:lnTo>
                  <a:lnTo>
                    <a:pt x="253" y="0"/>
                  </a:lnTo>
                  <a:close/>
                </a:path>
              </a:pathLst>
            </a:custGeom>
            <a:solidFill>
              <a:srgbClr val="000000"/>
            </a:solidFill>
            <a:ln w="9525">
              <a:noFill/>
              <a:round/>
              <a:headEnd/>
              <a:tailEnd/>
            </a:ln>
          </p:spPr>
          <p:txBody>
            <a:bodyPr/>
            <a:lstStyle/>
            <a:p>
              <a:endParaRPr lang="en-US"/>
            </a:p>
          </p:txBody>
        </p:sp>
        <p:sp>
          <p:nvSpPr>
            <p:cNvPr id="186408" name="Freeform 35"/>
            <p:cNvSpPr>
              <a:spLocks/>
            </p:cNvSpPr>
            <p:nvPr/>
          </p:nvSpPr>
          <p:spPr bwMode="auto">
            <a:xfrm>
              <a:off x="2275" y="1033"/>
              <a:ext cx="128" cy="298"/>
            </a:xfrm>
            <a:custGeom>
              <a:avLst/>
              <a:gdLst>
                <a:gd name="T0" fmla="*/ 24 w 384"/>
                <a:gd name="T1" fmla="*/ 0 h 597"/>
                <a:gd name="T2" fmla="*/ 0 w 384"/>
                <a:gd name="T3" fmla="*/ 127 h 597"/>
                <a:gd name="T4" fmla="*/ 31 w 384"/>
                <a:gd name="T5" fmla="*/ 149 h 597"/>
                <a:gd name="T6" fmla="*/ 43 w 384"/>
                <a:gd name="T7" fmla="*/ 83 h 597"/>
                <a:gd name="T8" fmla="*/ 18 w 384"/>
                <a:gd name="T9" fmla="*/ 83 h 597"/>
                <a:gd name="T10" fmla="*/ 24 w 384"/>
                <a:gd name="T11" fmla="*/ 44 h 597"/>
                <a:gd name="T12" fmla="*/ 24 w 384"/>
                <a:gd name="T13" fmla="*/ 0 h 597"/>
                <a:gd name="T14" fmla="*/ 24 w 384"/>
                <a:gd name="T15" fmla="*/ 0 h 597"/>
                <a:gd name="T16" fmla="*/ 0 60000 65536"/>
                <a:gd name="T17" fmla="*/ 0 60000 65536"/>
                <a:gd name="T18" fmla="*/ 0 60000 65536"/>
                <a:gd name="T19" fmla="*/ 0 60000 65536"/>
                <a:gd name="T20" fmla="*/ 0 60000 65536"/>
                <a:gd name="T21" fmla="*/ 0 60000 65536"/>
                <a:gd name="T22" fmla="*/ 0 60000 65536"/>
                <a:gd name="T23" fmla="*/ 0 60000 65536"/>
                <a:gd name="T24" fmla="*/ 0 w 384"/>
                <a:gd name="T25" fmla="*/ 0 h 597"/>
                <a:gd name="T26" fmla="*/ 384 w 384"/>
                <a:gd name="T27" fmla="*/ 597 h 5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4" h="597">
                  <a:moveTo>
                    <a:pt x="215" y="0"/>
                  </a:moveTo>
                  <a:lnTo>
                    <a:pt x="0" y="510"/>
                  </a:lnTo>
                  <a:lnTo>
                    <a:pt x="280" y="597"/>
                  </a:lnTo>
                  <a:lnTo>
                    <a:pt x="384" y="335"/>
                  </a:lnTo>
                  <a:lnTo>
                    <a:pt x="160" y="335"/>
                  </a:lnTo>
                  <a:lnTo>
                    <a:pt x="215" y="177"/>
                  </a:lnTo>
                  <a:lnTo>
                    <a:pt x="215" y="0"/>
                  </a:lnTo>
                  <a:close/>
                </a:path>
              </a:pathLst>
            </a:custGeom>
            <a:solidFill>
              <a:srgbClr val="000000"/>
            </a:solidFill>
            <a:ln w="9525">
              <a:noFill/>
              <a:round/>
              <a:headEnd/>
              <a:tailEnd/>
            </a:ln>
          </p:spPr>
          <p:txBody>
            <a:bodyPr/>
            <a:lstStyle/>
            <a:p>
              <a:endParaRPr lang="en-US"/>
            </a:p>
          </p:txBody>
        </p:sp>
        <p:sp>
          <p:nvSpPr>
            <p:cNvPr id="186409" name="Freeform 36"/>
            <p:cNvSpPr>
              <a:spLocks/>
            </p:cNvSpPr>
            <p:nvPr/>
          </p:nvSpPr>
          <p:spPr bwMode="auto">
            <a:xfrm>
              <a:off x="2145" y="1603"/>
              <a:ext cx="154" cy="297"/>
            </a:xfrm>
            <a:custGeom>
              <a:avLst/>
              <a:gdLst>
                <a:gd name="T0" fmla="*/ 0 w 461"/>
                <a:gd name="T1" fmla="*/ 125 h 595"/>
                <a:gd name="T2" fmla="*/ 31 w 461"/>
                <a:gd name="T3" fmla="*/ 148 h 595"/>
                <a:gd name="T4" fmla="*/ 51 w 461"/>
                <a:gd name="T5" fmla="*/ 23 h 595"/>
                <a:gd name="T6" fmla="*/ 22 w 461"/>
                <a:gd name="T7" fmla="*/ 0 h 595"/>
                <a:gd name="T8" fmla="*/ 0 w 461"/>
                <a:gd name="T9" fmla="*/ 125 h 595"/>
                <a:gd name="T10" fmla="*/ 0 w 461"/>
                <a:gd name="T11" fmla="*/ 125 h 595"/>
                <a:gd name="T12" fmla="*/ 0 60000 65536"/>
                <a:gd name="T13" fmla="*/ 0 60000 65536"/>
                <a:gd name="T14" fmla="*/ 0 60000 65536"/>
                <a:gd name="T15" fmla="*/ 0 60000 65536"/>
                <a:gd name="T16" fmla="*/ 0 60000 65536"/>
                <a:gd name="T17" fmla="*/ 0 60000 65536"/>
                <a:gd name="T18" fmla="*/ 0 w 461"/>
                <a:gd name="T19" fmla="*/ 0 h 595"/>
                <a:gd name="T20" fmla="*/ 461 w 461"/>
                <a:gd name="T21" fmla="*/ 595 h 595"/>
              </a:gdLst>
              <a:ahLst/>
              <a:cxnLst>
                <a:cxn ang="T12">
                  <a:pos x="T0" y="T1"/>
                </a:cxn>
                <a:cxn ang="T13">
                  <a:pos x="T2" y="T3"/>
                </a:cxn>
                <a:cxn ang="T14">
                  <a:pos x="T4" y="T5"/>
                </a:cxn>
                <a:cxn ang="T15">
                  <a:pos x="T6" y="T7"/>
                </a:cxn>
                <a:cxn ang="T16">
                  <a:pos x="T8" y="T9"/>
                </a:cxn>
                <a:cxn ang="T17">
                  <a:pos x="T10" y="T11"/>
                </a:cxn>
              </a:cxnLst>
              <a:rect l="T18" t="T19" r="T20" b="T21"/>
              <a:pathLst>
                <a:path w="461" h="595">
                  <a:moveTo>
                    <a:pt x="0" y="500"/>
                  </a:moveTo>
                  <a:lnTo>
                    <a:pt x="275" y="595"/>
                  </a:lnTo>
                  <a:lnTo>
                    <a:pt x="461" y="95"/>
                  </a:lnTo>
                  <a:lnTo>
                    <a:pt x="194" y="0"/>
                  </a:lnTo>
                  <a:lnTo>
                    <a:pt x="0" y="500"/>
                  </a:lnTo>
                  <a:close/>
                </a:path>
              </a:pathLst>
            </a:custGeom>
            <a:solidFill>
              <a:srgbClr val="000000"/>
            </a:solidFill>
            <a:ln w="9525">
              <a:noFill/>
              <a:round/>
              <a:headEnd/>
              <a:tailEnd/>
            </a:ln>
          </p:spPr>
          <p:txBody>
            <a:bodyPr/>
            <a:lstStyle/>
            <a:p>
              <a:endParaRPr lang="en-US"/>
            </a:p>
          </p:txBody>
        </p:sp>
        <p:sp>
          <p:nvSpPr>
            <p:cNvPr id="186410" name="Freeform 37"/>
            <p:cNvSpPr>
              <a:spLocks/>
            </p:cNvSpPr>
            <p:nvPr/>
          </p:nvSpPr>
          <p:spPr bwMode="auto">
            <a:xfrm>
              <a:off x="2226" y="1546"/>
              <a:ext cx="93" cy="74"/>
            </a:xfrm>
            <a:custGeom>
              <a:avLst/>
              <a:gdLst>
                <a:gd name="T0" fmla="*/ 8 w 280"/>
                <a:gd name="T1" fmla="*/ 0 h 148"/>
                <a:gd name="T2" fmla="*/ 31 w 280"/>
                <a:gd name="T3" fmla="*/ 10 h 148"/>
                <a:gd name="T4" fmla="*/ 26 w 280"/>
                <a:gd name="T5" fmla="*/ 37 h 148"/>
                <a:gd name="T6" fmla="*/ 0 w 280"/>
                <a:gd name="T7" fmla="*/ 15 h 148"/>
                <a:gd name="T8" fmla="*/ 8 w 280"/>
                <a:gd name="T9" fmla="*/ 0 h 148"/>
                <a:gd name="T10" fmla="*/ 8 w 280"/>
                <a:gd name="T11" fmla="*/ 0 h 148"/>
                <a:gd name="T12" fmla="*/ 0 60000 65536"/>
                <a:gd name="T13" fmla="*/ 0 60000 65536"/>
                <a:gd name="T14" fmla="*/ 0 60000 65536"/>
                <a:gd name="T15" fmla="*/ 0 60000 65536"/>
                <a:gd name="T16" fmla="*/ 0 60000 65536"/>
                <a:gd name="T17" fmla="*/ 0 60000 65536"/>
                <a:gd name="T18" fmla="*/ 0 w 280"/>
                <a:gd name="T19" fmla="*/ 0 h 148"/>
                <a:gd name="T20" fmla="*/ 280 w 280"/>
                <a:gd name="T21" fmla="*/ 148 h 148"/>
              </a:gdLst>
              <a:ahLst/>
              <a:cxnLst>
                <a:cxn ang="T12">
                  <a:pos x="T0" y="T1"/>
                </a:cxn>
                <a:cxn ang="T13">
                  <a:pos x="T2" y="T3"/>
                </a:cxn>
                <a:cxn ang="T14">
                  <a:pos x="T4" y="T5"/>
                </a:cxn>
                <a:cxn ang="T15">
                  <a:pos x="T6" y="T7"/>
                </a:cxn>
                <a:cxn ang="T16">
                  <a:pos x="T8" y="T9"/>
                </a:cxn>
                <a:cxn ang="T17">
                  <a:pos x="T10" y="T11"/>
                </a:cxn>
              </a:cxnLst>
              <a:rect l="T18" t="T19" r="T20" b="T21"/>
              <a:pathLst>
                <a:path w="280" h="148">
                  <a:moveTo>
                    <a:pt x="72" y="0"/>
                  </a:moveTo>
                  <a:lnTo>
                    <a:pt x="280" y="43"/>
                  </a:lnTo>
                  <a:lnTo>
                    <a:pt x="236" y="148"/>
                  </a:lnTo>
                  <a:lnTo>
                    <a:pt x="0" y="60"/>
                  </a:lnTo>
                  <a:lnTo>
                    <a:pt x="72" y="0"/>
                  </a:lnTo>
                  <a:close/>
                </a:path>
              </a:pathLst>
            </a:custGeom>
            <a:solidFill>
              <a:srgbClr val="000000"/>
            </a:solidFill>
            <a:ln w="9525">
              <a:noFill/>
              <a:round/>
              <a:headEnd/>
              <a:tailEnd/>
            </a:ln>
          </p:spPr>
          <p:txBody>
            <a:bodyPr/>
            <a:lstStyle/>
            <a:p>
              <a:endParaRPr lang="en-US"/>
            </a:p>
          </p:txBody>
        </p:sp>
        <p:sp>
          <p:nvSpPr>
            <p:cNvPr id="186411" name="Freeform 38"/>
            <p:cNvSpPr>
              <a:spLocks/>
            </p:cNvSpPr>
            <p:nvPr/>
          </p:nvSpPr>
          <p:spPr bwMode="auto">
            <a:xfrm>
              <a:off x="2275" y="1326"/>
              <a:ext cx="85" cy="206"/>
            </a:xfrm>
            <a:custGeom>
              <a:avLst/>
              <a:gdLst>
                <a:gd name="T0" fmla="*/ 0 w 253"/>
                <a:gd name="T1" fmla="*/ 0 h 413"/>
                <a:gd name="T2" fmla="*/ 29 w 253"/>
                <a:gd name="T3" fmla="*/ 24 h 413"/>
                <a:gd name="T4" fmla="*/ 16 w 253"/>
                <a:gd name="T5" fmla="*/ 103 h 413"/>
                <a:gd name="T6" fmla="*/ 6 w 253"/>
                <a:gd name="T7" fmla="*/ 94 h 413"/>
                <a:gd name="T8" fmla="*/ 13 w 253"/>
                <a:gd name="T9" fmla="*/ 48 h 413"/>
                <a:gd name="T10" fmla="*/ 0 w 253"/>
                <a:gd name="T11" fmla="*/ 0 h 413"/>
                <a:gd name="T12" fmla="*/ 0 w 253"/>
                <a:gd name="T13" fmla="*/ 0 h 413"/>
                <a:gd name="T14" fmla="*/ 0 60000 65536"/>
                <a:gd name="T15" fmla="*/ 0 60000 65536"/>
                <a:gd name="T16" fmla="*/ 0 60000 65536"/>
                <a:gd name="T17" fmla="*/ 0 60000 65536"/>
                <a:gd name="T18" fmla="*/ 0 60000 65536"/>
                <a:gd name="T19" fmla="*/ 0 60000 65536"/>
                <a:gd name="T20" fmla="*/ 0 60000 65536"/>
                <a:gd name="T21" fmla="*/ 0 w 253"/>
                <a:gd name="T22" fmla="*/ 0 h 413"/>
                <a:gd name="T23" fmla="*/ 253 w 253"/>
                <a:gd name="T24" fmla="*/ 413 h 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413">
                  <a:moveTo>
                    <a:pt x="0" y="0"/>
                  </a:moveTo>
                  <a:lnTo>
                    <a:pt x="253" y="97"/>
                  </a:lnTo>
                  <a:lnTo>
                    <a:pt x="144" y="413"/>
                  </a:lnTo>
                  <a:lnTo>
                    <a:pt x="55" y="379"/>
                  </a:lnTo>
                  <a:lnTo>
                    <a:pt x="116" y="194"/>
                  </a:lnTo>
                  <a:lnTo>
                    <a:pt x="0" y="0"/>
                  </a:lnTo>
                  <a:close/>
                </a:path>
              </a:pathLst>
            </a:custGeom>
            <a:solidFill>
              <a:srgbClr val="000000"/>
            </a:solidFill>
            <a:ln w="9525">
              <a:noFill/>
              <a:round/>
              <a:headEnd/>
              <a:tailEnd/>
            </a:ln>
          </p:spPr>
          <p:txBody>
            <a:bodyPr/>
            <a:lstStyle/>
            <a:p>
              <a:endParaRPr lang="en-US"/>
            </a:p>
          </p:txBody>
        </p:sp>
        <p:sp>
          <p:nvSpPr>
            <p:cNvPr id="186412" name="Freeform 39"/>
            <p:cNvSpPr>
              <a:spLocks/>
            </p:cNvSpPr>
            <p:nvPr/>
          </p:nvSpPr>
          <p:spPr bwMode="auto">
            <a:xfrm>
              <a:off x="2114" y="1888"/>
              <a:ext cx="110" cy="126"/>
            </a:xfrm>
            <a:custGeom>
              <a:avLst/>
              <a:gdLst>
                <a:gd name="T0" fmla="*/ 0 w 329"/>
                <a:gd name="T1" fmla="*/ 0 h 253"/>
                <a:gd name="T2" fmla="*/ 4 w 329"/>
                <a:gd name="T3" fmla="*/ 32 h 253"/>
                <a:gd name="T4" fmla="*/ 31 w 329"/>
                <a:gd name="T5" fmla="*/ 63 h 253"/>
                <a:gd name="T6" fmla="*/ 37 w 329"/>
                <a:gd name="T7" fmla="*/ 32 h 253"/>
                <a:gd name="T8" fmla="*/ 0 w 329"/>
                <a:gd name="T9" fmla="*/ 0 h 253"/>
                <a:gd name="T10" fmla="*/ 0 w 329"/>
                <a:gd name="T11" fmla="*/ 0 h 253"/>
                <a:gd name="T12" fmla="*/ 0 60000 65536"/>
                <a:gd name="T13" fmla="*/ 0 60000 65536"/>
                <a:gd name="T14" fmla="*/ 0 60000 65536"/>
                <a:gd name="T15" fmla="*/ 0 60000 65536"/>
                <a:gd name="T16" fmla="*/ 0 60000 65536"/>
                <a:gd name="T17" fmla="*/ 0 60000 65536"/>
                <a:gd name="T18" fmla="*/ 0 w 329"/>
                <a:gd name="T19" fmla="*/ 0 h 253"/>
                <a:gd name="T20" fmla="*/ 329 w 329"/>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329" h="253">
                  <a:moveTo>
                    <a:pt x="0" y="0"/>
                  </a:moveTo>
                  <a:lnTo>
                    <a:pt x="33" y="129"/>
                  </a:lnTo>
                  <a:lnTo>
                    <a:pt x="280" y="253"/>
                  </a:lnTo>
                  <a:lnTo>
                    <a:pt x="329" y="129"/>
                  </a:lnTo>
                  <a:lnTo>
                    <a:pt x="0" y="0"/>
                  </a:lnTo>
                  <a:close/>
                </a:path>
              </a:pathLst>
            </a:custGeom>
            <a:solidFill>
              <a:srgbClr val="000000"/>
            </a:solidFill>
            <a:ln w="9525">
              <a:noFill/>
              <a:round/>
              <a:headEnd/>
              <a:tailEnd/>
            </a:ln>
          </p:spPr>
          <p:txBody>
            <a:bodyPr/>
            <a:lstStyle/>
            <a:p>
              <a:endParaRPr lang="en-US"/>
            </a:p>
          </p:txBody>
        </p:sp>
        <p:sp>
          <p:nvSpPr>
            <p:cNvPr id="186413" name="Freeform 40"/>
            <p:cNvSpPr>
              <a:spLocks/>
            </p:cNvSpPr>
            <p:nvPr/>
          </p:nvSpPr>
          <p:spPr bwMode="auto">
            <a:xfrm>
              <a:off x="1912" y="2663"/>
              <a:ext cx="115" cy="146"/>
            </a:xfrm>
            <a:custGeom>
              <a:avLst/>
              <a:gdLst>
                <a:gd name="T0" fmla="*/ 1 w 345"/>
                <a:gd name="T1" fmla="*/ 0 h 291"/>
                <a:gd name="T2" fmla="*/ 0 w 345"/>
                <a:gd name="T3" fmla="*/ 28 h 291"/>
                <a:gd name="T4" fmla="*/ 38 w 345"/>
                <a:gd name="T5" fmla="*/ 73 h 291"/>
                <a:gd name="T6" fmla="*/ 1 w 345"/>
                <a:gd name="T7" fmla="*/ 0 h 291"/>
                <a:gd name="T8" fmla="*/ 1 w 345"/>
                <a:gd name="T9" fmla="*/ 0 h 291"/>
                <a:gd name="T10" fmla="*/ 0 60000 65536"/>
                <a:gd name="T11" fmla="*/ 0 60000 65536"/>
                <a:gd name="T12" fmla="*/ 0 60000 65536"/>
                <a:gd name="T13" fmla="*/ 0 60000 65536"/>
                <a:gd name="T14" fmla="*/ 0 60000 65536"/>
                <a:gd name="T15" fmla="*/ 0 w 345"/>
                <a:gd name="T16" fmla="*/ 0 h 291"/>
                <a:gd name="T17" fmla="*/ 345 w 345"/>
                <a:gd name="T18" fmla="*/ 291 h 291"/>
              </a:gdLst>
              <a:ahLst/>
              <a:cxnLst>
                <a:cxn ang="T10">
                  <a:pos x="T0" y="T1"/>
                </a:cxn>
                <a:cxn ang="T11">
                  <a:pos x="T2" y="T3"/>
                </a:cxn>
                <a:cxn ang="T12">
                  <a:pos x="T4" y="T5"/>
                </a:cxn>
                <a:cxn ang="T13">
                  <a:pos x="T6" y="T7"/>
                </a:cxn>
                <a:cxn ang="T14">
                  <a:pos x="T8" y="T9"/>
                </a:cxn>
              </a:cxnLst>
              <a:rect l="T15" t="T16" r="T17" b="T18"/>
              <a:pathLst>
                <a:path w="345" h="291">
                  <a:moveTo>
                    <a:pt x="11" y="0"/>
                  </a:moveTo>
                  <a:lnTo>
                    <a:pt x="0" y="110"/>
                  </a:lnTo>
                  <a:lnTo>
                    <a:pt x="345" y="291"/>
                  </a:lnTo>
                  <a:lnTo>
                    <a:pt x="11" y="0"/>
                  </a:lnTo>
                  <a:close/>
                </a:path>
              </a:pathLst>
            </a:custGeom>
            <a:solidFill>
              <a:srgbClr val="000000"/>
            </a:solidFill>
            <a:ln w="9525">
              <a:noFill/>
              <a:round/>
              <a:headEnd/>
              <a:tailEnd/>
            </a:ln>
          </p:spPr>
          <p:txBody>
            <a:bodyPr/>
            <a:lstStyle/>
            <a:p>
              <a:endParaRPr lang="en-US"/>
            </a:p>
          </p:txBody>
        </p:sp>
        <p:sp>
          <p:nvSpPr>
            <p:cNvPr id="186414" name="Freeform 41"/>
            <p:cNvSpPr>
              <a:spLocks/>
            </p:cNvSpPr>
            <p:nvPr/>
          </p:nvSpPr>
          <p:spPr bwMode="auto">
            <a:xfrm>
              <a:off x="1741" y="1388"/>
              <a:ext cx="542" cy="1367"/>
            </a:xfrm>
            <a:custGeom>
              <a:avLst/>
              <a:gdLst>
                <a:gd name="T0" fmla="*/ 63 w 1627"/>
                <a:gd name="T1" fmla="*/ 392 h 2733"/>
                <a:gd name="T2" fmla="*/ 51 w 1627"/>
                <a:gd name="T3" fmla="*/ 463 h 2733"/>
                <a:gd name="T4" fmla="*/ 29 w 1627"/>
                <a:gd name="T5" fmla="*/ 508 h 2733"/>
                <a:gd name="T6" fmla="*/ 7 w 1627"/>
                <a:gd name="T7" fmla="*/ 607 h 2733"/>
                <a:gd name="T8" fmla="*/ 10 w 1627"/>
                <a:gd name="T9" fmla="*/ 474 h 2733"/>
                <a:gd name="T10" fmla="*/ 28 w 1627"/>
                <a:gd name="T11" fmla="*/ 416 h 2733"/>
                <a:gd name="T12" fmla="*/ 35 w 1627"/>
                <a:gd name="T13" fmla="*/ 335 h 2733"/>
                <a:gd name="T14" fmla="*/ 29 w 1627"/>
                <a:gd name="T15" fmla="*/ 206 h 2733"/>
                <a:gd name="T16" fmla="*/ 26 w 1627"/>
                <a:gd name="T17" fmla="*/ 173 h 2733"/>
                <a:gd name="T18" fmla="*/ 93 w 1627"/>
                <a:gd name="T19" fmla="*/ 0 h 2733"/>
                <a:gd name="T20" fmla="*/ 112 w 1627"/>
                <a:gd name="T21" fmla="*/ 31 h 2733"/>
                <a:gd name="T22" fmla="*/ 136 w 1627"/>
                <a:gd name="T23" fmla="*/ 84 h 2733"/>
                <a:gd name="T24" fmla="*/ 167 w 1627"/>
                <a:gd name="T25" fmla="*/ 64 h 2733"/>
                <a:gd name="T26" fmla="*/ 181 w 1627"/>
                <a:gd name="T27" fmla="*/ 46 h 2733"/>
                <a:gd name="T28" fmla="*/ 170 w 1627"/>
                <a:gd name="T29" fmla="*/ 94 h 2733"/>
                <a:gd name="T30" fmla="*/ 148 w 1627"/>
                <a:gd name="T31" fmla="*/ 138 h 2733"/>
                <a:gd name="T32" fmla="*/ 122 w 1627"/>
                <a:gd name="T33" fmla="*/ 136 h 2733"/>
                <a:gd name="T34" fmla="*/ 88 w 1627"/>
                <a:gd name="T35" fmla="*/ 221 h 2733"/>
                <a:gd name="T36" fmla="*/ 68 w 1627"/>
                <a:gd name="T37" fmla="*/ 202 h 2733"/>
                <a:gd name="T38" fmla="*/ 62 w 1627"/>
                <a:gd name="T39" fmla="*/ 195 h 2733"/>
                <a:gd name="T40" fmla="*/ 64 w 1627"/>
                <a:gd name="T41" fmla="*/ 213 h 2733"/>
                <a:gd name="T42" fmla="*/ 70 w 1627"/>
                <a:gd name="T43" fmla="*/ 223 h 2733"/>
                <a:gd name="T44" fmla="*/ 76 w 1627"/>
                <a:gd name="T45" fmla="*/ 215 h 2733"/>
                <a:gd name="T46" fmla="*/ 86 w 1627"/>
                <a:gd name="T47" fmla="*/ 228 h 2733"/>
                <a:gd name="T48" fmla="*/ 95 w 1627"/>
                <a:gd name="T49" fmla="*/ 316 h 2733"/>
                <a:gd name="T50" fmla="*/ 107 w 1627"/>
                <a:gd name="T51" fmla="*/ 412 h 2733"/>
                <a:gd name="T52" fmla="*/ 132 w 1627"/>
                <a:gd name="T53" fmla="*/ 488 h 2733"/>
                <a:gd name="T54" fmla="*/ 106 w 1627"/>
                <a:gd name="T55" fmla="*/ 488 h 2733"/>
                <a:gd name="T56" fmla="*/ 96 w 1627"/>
                <a:gd name="T57" fmla="*/ 567 h 2733"/>
                <a:gd name="T58" fmla="*/ 93 w 1627"/>
                <a:gd name="T59" fmla="*/ 684 h 2733"/>
                <a:gd name="T60" fmla="*/ 93 w 1627"/>
                <a:gd name="T61" fmla="*/ 684 h 2733"/>
                <a:gd name="T62" fmla="*/ 74 w 1627"/>
                <a:gd name="T63" fmla="*/ 590 h 2733"/>
                <a:gd name="T64" fmla="*/ 79 w 1627"/>
                <a:gd name="T65" fmla="*/ 491 h 2733"/>
                <a:gd name="T66" fmla="*/ 76 w 1627"/>
                <a:gd name="T67" fmla="*/ 414 h 2733"/>
                <a:gd name="T68" fmla="*/ 63 w 1627"/>
                <a:gd name="T69" fmla="*/ 344 h 2733"/>
                <a:gd name="T70" fmla="*/ 50 w 1627"/>
                <a:gd name="T71" fmla="*/ 290 h 2733"/>
                <a:gd name="T72" fmla="*/ 47 w 1627"/>
                <a:gd name="T73" fmla="*/ 343 h 2733"/>
                <a:gd name="T74" fmla="*/ 45 w 1627"/>
                <a:gd name="T75" fmla="*/ 372 h 2733"/>
                <a:gd name="T76" fmla="*/ 46 w 1627"/>
                <a:gd name="T77" fmla="*/ 442 h 2733"/>
                <a:gd name="T78" fmla="*/ 58 w 1627"/>
                <a:gd name="T79" fmla="*/ 382 h 2733"/>
                <a:gd name="T80" fmla="*/ 65 w 1627"/>
                <a:gd name="T81" fmla="*/ 358 h 27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27"/>
                <a:gd name="T124" fmla="*/ 0 h 2733"/>
                <a:gd name="T125" fmla="*/ 1627 w 1627"/>
                <a:gd name="T126" fmla="*/ 2733 h 27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27" h="2733">
                  <a:moveTo>
                    <a:pt x="581" y="1431"/>
                  </a:moveTo>
                  <a:lnTo>
                    <a:pt x="565" y="1568"/>
                  </a:lnTo>
                  <a:lnTo>
                    <a:pt x="524" y="1711"/>
                  </a:lnTo>
                  <a:lnTo>
                    <a:pt x="455" y="1850"/>
                  </a:lnTo>
                  <a:lnTo>
                    <a:pt x="379" y="1935"/>
                  </a:lnTo>
                  <a:lnTo>
                    <a:pt x="258" y="2032"/>
                  </a:lnTo>
                  <a:lnTo>
                    <a:pt x="87" y="2146"/>
                  </a:lnTo>
                  <a:lnTo>
                    <a:pt x="61" y="2427"/>
                  </a:lnTo>
                  <a:lnTo>
                    <a:pt x="0" y="1979"/>
                  </a:lnTo>
                  <a:lnTo>
                    <a:pt x="93" y="1893"/>
                  </a:lnTo>
                  <a:lnTo>
                    <a:pt x="171" y="1787"/>
                  </a:lnTo>
                  <a:lnTo>
                    <a:pt x="248" y="1663"/>
                  </a:lnTo>
                  <a:lnTo>
                    <a:pt x="302" y="1498"/>
                  </a:lnTo>
                  <a:lnTo>
                    <a:pt x="319" y="1340"/>
                  </a:lnTo>
                  <a:lnTo>
                    <a:pt x="313" y="1122"/>
                  </a:lnTo>
                  <a:lnTo>
                    <a:pt x="258" y="823"/>
                  </a:lnTo>
                  <a:lnTo>
                    <a:pt x="352" y="806"/>
                  </a:lnTo>
                  <a:lnTo>
                    <a:pt x="232" y="692"/>
                  </a:lnTo>
                  <a:lnTo>
                    <a:pt x="729" y="61"/>
                  </a:lnTo>
                  <a:lnTo>
                    <a:pt x="834" y="0"/>
                  </a:lnTo>
                  <a:lnTo>
                    <a:pt x="907" y="36"/>
                  </a:lnTo>
                  <a:lnTo>
                    <a:pt x="1010" y="122"/>
                  </a:lnTo>
                  <a:lnTo>
                    <a:pt x="1126" y="262"/>
                  </a:lnTo>
                  <a:lnTo>
                    <a:pt x="1224" y="333"/>
                  </a:lnTo>
                  <a:lnTo>
                    <a:pt x="1351" y="316"/>
                  </a:lnTo>
                  <a:lnTo>
                    <a:pt x="1505" y="255"/>
                  </a:lnTo>
                  <a:lnTo>
                    <a:pt x="1627" y="184"/>
                  </a:lnTo>
                  <a:lnTo>
                    <a:pt x="1533" y="376"/>
                  </a:lnTo>
                  <a:lnTo>
                    <a:pt x="1432" y="490"/>
                  </a:lnTo>
                  <a:lnTo>
                    <a:pt x="1329" y="551"/>
                  </a:lnTo>
                  <a:lnTo>
                    <a:pt x="1217" y="584"/>
                  </a:lnTo>
                  <a:lnTo>
                    <a:pt x="1103" y="544"/>
                  </a:lnTo>
                  <a:lnTo>
                    <a:pt x="972" y="447"/>
                  </a:lnTo>
                  <a:lnTo>
                    <a:pt x="790" y="884"/>
                  </a:lnTo>
                  <a:lnTo>
                    <a:pt x="711" y="791"/>
                  </a:lnTo>
                  <a:lnTo>
                    <a:pt x="616" y="806"/>
                  </a:lnTo>
                  <a:lnTo>
                    <a:pt x="562" y="707"/>
                  </a:lnTo>
                  <a:lnTo>
                    <a:pt x="554" y="777"/>
                  </a:lnTo>
                  <a:lnTo>
                    <a:pt x="562" y="812"/>
                  </a:lnTo>
                  <a:lnTo>
                    <a:pt x="577" y="852"/>
                  </a:lnTo>
                  <a:lnTo>
                    <a:pt x="601" y="882"/>
                  </a:lnTo>
                  <a:lnTo>
                    <a:pt x="629" y="890"/>
                  </a:lnTo>
                  <a:lnTo>
                    <a:pt x="654" y="882"/>
                  </a:lnTo>
                  <a:lnTo>
                    <a:pt x="685" y="859"/>
                  </a:lnTo>
                  <a:lnTo>
                    <a:pt x="705" y="829"/>
                  </a:lnTo>
                  <a:lnTo>
                    <a:pt x="777" y="912"/>
                  </a:lnTo>
                  <a:lnTo>
                    <a:pt x="753" y="973"/>
                  </a:lnTo>
                  <a:lnTo>
                    <a:pt x="856" y="1262"/>
                  </a:lnTo>
                  <a:lnTo>
                    <a:pt x="928" y="1454"/>
                  </a:lnTo>
                  <a:lnTo>
                    <a:pt x="961" y="1646"/>
                  </a:lnTo>
                  <a:lnTo>
                    <a:pt x="967" y="1840"/>
                  </a:lnTo>
                  <a:lnTo>
                    <a:pt x="1193" y="1952"/>
                  </a:lnTo>
                  <a:lnTo>
                    <a:pt x="1153" y="2068"/>
                  </a:lnTo>
                  <a:lnTo>
                    <a:pt x="955" y="1952"/>
                  </a:lnTo>
                  <a:lnTo>
                    <a:pt x="923" y="2112"/>
                  </a:lnTo>
                  <a:lnTo>
                    <a:pt x="862" y="2268"/>
                  </a:lnTo>
                  <a:lnTo>
                    <a:pt x="763" y="2471"/>
                  </a:lnTo>
                  <a:lnTo>
                    <a:pt x="840" y="2733"/>
                  </a:lnTo>
                  <a:lnTo>
                    <a:pt x="637" y="2498"/>
                  </a:lnTo>
                  <a:lnTo>
                    <a:pt x="669" y="2357"/>
                  </a:lnTo>
                  <a:lnTo>
                    <a:pt x="698" y="2138"/>
                  </a:lnTo>
                  <a:lnTo>
                    <a:pt x="715" y="1962"/>
                  </a:lnTo>
                  <a:lnTo>
                    <a:pt x="715" y="1813"/>
                  </a:lnTo>
                  <a:lnTo>
                    <a:pt x="687" y="1654"/>
                  </a:lnTo>
                  <a:lnTo>
                    <a:pt x="629" y="1486"/>
                  </a:lnTo>
                  <a:lnTo>
                    <a:pt x="569" y="1376"/>
                  </a:lnTo>
                  <a:lnTo>
                    <a:pt x="511" y="1296"/>
                  </a:lnTo>
                  <a:lnTo>
                    <a:pt x="446" y="1158"/>
                  </a:lnTo>
                  <a:lnTo>
                    <a:pt x="486" y="1344"/>
                  </a:lnTo>
                  <a:lnTo>
                    <a:pt x="425" y="1371"/>
                  </a:lnTo>
                  <a:lnTo>
                    <a:pt x="475" y="1467"/>
                  </a:lnTo>
                  <a:lnTo>
                    <a:pt x="408" y="1485"/>
                  </a:lnTo>
                  <a:lnTo>
                    <a:pt x="435" y="1591"/>
                  </a:lnTo>
                  <a:lnTo>
                    <a:pt x="414" y="1768"/>
                  </a:lnTo>
                  <a:lnTo>
                    <a:pt x="486" y="1661"/>
                  </a:lnTo>
                  <a:lnTo>
                    <a:pt x="524" y="1528"/>
                  </a:lnTo>
                  <a:lnTo>
                    <a:pt x="543" y="1372"/>
                  </a:lnTo>
                  <a:lnTo>
                    <a:pt x="581" y="1431"/>
                  </a:lnTo>
                  <a:close/>
                </a:path>
              </a:pathLst>
            </a:custGeom>
            <a:solidFill>
              <a:srgbClr val="000000"/>
            </a:solidFill>
            <a:ln w="9525">
              <a:noFill/>
              <a:round/>
              <a:headEnd/>
              <a:tailEnd/>
            </a:ln>
          </p:spPr>
          <p:txBody>
            <a:bodyPr/>
            <a:lstStyle/>
            <a:p>
              <a:endParaRPr lang="en-US"/>
            </a:p>
          </p:txBody>
        </p:sp>
        <p:sp>
          <p:nvSpPr>
            <p:cNvPr id="186415" name="Freeform 42"/>
            <p:cNvSpPr>
              <a:spLocks/>
            </p:cNvSpPr>
            <p:nvPr/>
          </p:nvSpPr>
          <p:spPr bwMode="auto">
            <a:xfrm>
              <a:off x="2012" y="2400"/>
              <a:ext cx="107" cy="377"/>
            </a:xfrm>
            <a:custGeom>
              <a:avLst/>
              <a:gdLst>
                <a:gd name="T0" fmla="*/ 19 w 321"/>
                <a:gd name="T1" fmla="*/ 0 h 753"/>
                <a:gd name="T2" fmla="*/ 10 w 321"/>
                <a:gd name="T3" fmla="*/ 67 h 753"/>
                <a:gd name="T4" fmla="*/ 0 w 321"/>
                <a:gd name="T5" fmla="*/ 115 h 753"/>
                <a:gd name="T6" fmla="*/ 9 w 321"/>
                <a:gd name="T7" fmla="*/ 189 h 753"/>
                <a:gd name="T8" fmla="*/ 36 w 321"/>
                <a:gd name="T9" fmla="*/ 23 h 753"/>
                <a:gd name="T10" fmla="*/ 19 w 321"/>
                <a:gd name="T11" fmla="*/ 0 h 753"/>
                <a:gd name="T12" fmla="*/ 19 w 321"/>
                <a:gd name="T13" fmla="*/ 0 h 753"/>
                <a:gd name="T14" fmla="*/ 0 60000 65536"/>
                <a:gd name="T15" fmla="*/ 0 60000 65536"/>
                <a:gd name="T16" fmla="*/ 0 60000 65536"/>
                <a:gd name="T17" fmla="*/ 0 60000 65536"/>
                <a:gd name="T18" fmla="*/ 0 60000 65536"/>
                <a:gd name="T19" fmla="*/ 0 60000 65536"/>
                <a:gd name="T20" fmla="*/ 0 60000 65536"/>
                <a:gd name="T21" fmla="*/ 0 w 321"/>
                <a:gd name="T22" fmla="*/ 0 h 753"/>
                <a:gd name="T23" fmla="*/ 321 w 321"/>
                <a:gd name="T24" fmla="*/ 753 h 7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753">
                  <a:moveTo>
                    <a:pt x="172" y="0"/>
                  </a:moveTo>
                  <a:lnTo>
                    <a:pt x="91" y="265"/>
                  </a:lnTo>
                  <a:lnTo>
                    <a:pt x="0" y="460"/>
                  </a:lnTo>
                  <a:lnTo>
                    <a:pt x="83" y="753"/>
                  </a:lnTo>
                  <a:lnTo>
                    <a:pt x="321" y="90"/>
                  </a:lnTo>
                  <a:lnTo>
                    <a:pt x="172" y="0"/>
                  </a:lnTo>
                  <a:close/>
                </a:path>
              </a:pathLst>
            </a:custGeom>
            <a:solidFill>
              <a:srgbClr val="000000"/>
            </a:solidFill>
            <a:ln w="9525">
              <a:noFill/>
              <a:round/>
              <a:headEnd/>
              <a:tailEnd/>
            </a:ln>
          </p:spPr>
          <p:txBody>
            <a:bodyPr/>
            <a:lstStyle/>
            <a:p>
              <a:endParaRPr lang="en-US"/>
            </a:p>
          </p:txBody>
        </p:sp>
        <p:sp>
          <p:nvSpPr>
            <p:cNvPr id="186416" name="Freeform 43"/>
            <p:cNvSpPr>
              <a:spLocks/>
            </p:cNvSpPr>
            <p:nvPr/>
          </p:nvSpPr>
          <p:spPr bwMode="auto">
            <a:xfrm>
              <a:off x="2000" y="1138"/>
              <a:ext cx="144" cy="326"/>
            </a:xfrm>
            <a:custGeom>
              <a:avLst/>
              <a:gdLst>
                <a:gd name="T0" fmla="*/ 42 w 430"/>
                <a:gd name="T1" fmla="*/ 14 h 652"/>
                <a:gd name="T2" fmla="*/ 43 w 430"/>
                <a:gd name="T3" fmla="*/ 19 h 652"/>
                <a:gd name="T4" fmla="*/ 35 w 430"/>
                <a:gd name="T5" fmla="*/ 35 h 652"/>
                <a:gd name="T6" fmla="*/ 35 w 430"/>
                <a:gd name="T7" fmla="*/ 66 h 652"/>
                <a:gd name="T8" fmla="*/ 30 w 430"/>
                <a:gd name="T9" fmla="*/ 89 h 652"/>
                <a:gd name="T10" fmla="*/ 35 w 430"/>
                <a:gd name="T11" fmla="*/ 123 h 652"/>
                <a:gd name="T12" fmla="*/ 45 w 430"/>
                <a:gd name="T13" fmla="*/ 103 h 652"/>
                <a:gd name="T14" fmla="*/ 45 w 430"/>
                <a:gd name="T15" fmla="*/ 60 h 652"/>
                <a:gd name="T16" fmla="*/ 43 w 430"/>
                <a:gd name="T17" fmla="*/ 42 h 652"/>
                <a:gd name="T18" fmla="*/ 46 w 430"/>
                <a:gd name="T19" fmla="*/ 37 h 652"/>
                <a:gd name="T20" fmla="*/ 47 w 430"/>
                <a:gd name="T21" fmla="*/ 44 h 652"/>
                <a:gd name="T22" fmla="*/ 48 w 430"/>
                <a:gd name="T23" fmla="*/ 80 h 652"/>
                <a:gd name="T24" fmla="*/ 45 w 430"/>
                <a:gd name="T25" fmla="*/ 119 h 652"/>
                <a:gd name="T26" fmla="*/ 40 w 430"/>
                <a:gd name="T27" fmla="*/ 135 h 652"/>
                <a:gd name="T28" fmla="*/ 30 w 430"/>
                <a:gd name="T29" fmla="*/ 135 h 652"/>
                <a:gd name="T30" fmla="*/ 22 w 430"/>
                <a:gd name="T31" fmla="*/ 163 h 652"/>
                <a:gd name="T32" fmla="*/ 5 w 430"/>
                <a:gd name="T33" fmla="*/ 157 h 652"/>
                <a:gd name="T34" fmla="*/ 13 w 430"/>
                <a:gd name="T35" fmla="*/ 113 h 652"/>
                <a:gd name="T36" fmla="*/ 14 w 430"/>
                <a:gd name="T37" fmla="*/ 89 h 652"/>
                <a:gd name="T38" fmla="*/ 4 w 430"/>
                <a:gd name="T39" fmla="*/ 82 h 652"/>
                <a:gd name="T40" fmla="*/ 12 w 430"/>
                <a:gd name="T41" fmla="*/ 61 h 652"/>
                <a:gd name="T42" fmla="*/ 2 w 430"/>
                <a:gd name="T43" fmla="*/ 55 h 652"/>
                <a:gd name="T44" fmla="*/ 14 w 430"/>
                <a:gd name="T45" fmla="*/ 31 h 652"/>
                <a:gd name="T46" fmla="*/ 0 w 430"/>
                <a:gd name="T47" fmla="*/ 31 h 652"/>
                <a:gd name="T48" fmla="*/ 17 w 430"/>
                <a:gd name="T49" fmla="*/ 2 h 652"/>
                <a:gd name="T50" fmla="*/ 31 w 430"/>
                <a:gd name="T51" fmla="*/ 0 h 652"/>
                <a:gd name="T52" fmla="*/ 42 w 430"/>
                <a:gd name="T53" fmla="*/ 14 h 652"/>
                <a:gd name="T54" fmla="*/ 42 w 430"/>
                <a:gd name="T55" fmla="*/ 14 h 6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0"/>
                <a:gd name="T85" fmla="*/ 0 h 652"/>
                <a:gd name="T86" fmla="*/ 430 w 430"/>
                <a:gd name="T87" fmla="*/ 652 h 6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0" h="652">
                  <a:moveTo>
                    <a:pt x="375" y="59"/>
                  </a:moveTo>
                  <a:lnTo>
                    <a:pt x="381" y="74"/>
                  </a:lnTo>
                  <a:lnTo>
                    <a:pt x="312" y="137"/>
                  </a:lnTo>
                  <a:lnTo>
                    <a:pt x="316" y="261"/>
                  </a:lnTo>
                  <a:lnTo>
                    <a:pt x="267" y="357"/>
                  </a:lnTo>
                  <a:lnTo>
                    <a:pt x="311" y="492"/>
                  </a:lnTo>
                  <a:lnTo>
                    <a:pt x="400" y="414"/>
                  </a:lnTo>
                  <a:lnTo>
                    <a:pt x="397" y="242"/>
                  </a:lnTo>
                  <a:lnTo>
                    <a:pt x="384" y="171"/>
                  </a:lnTo>
                  <a:lnTo>
                    <a:pt x="408" y="148"/>
                  </a:lnTo>
                  <a:lnTo>
                    <a:pt x="418" y="179"/>
                  </a:lnTo>
                  <a:lnTo>
                    <a:pt x="430" y="318"/>
                  </a:lnTo>
                  <a:lnTo>
                    <a:pt x="400" y="477"/>
                  </a:lnTo>
                  <a:lnTo>
                    <a:pt x="359" y="538"/>
                  </a:lnTo>
                  <a:lnTo>
                    <a:pt x="268" y="538"/>
                  </a:lnTo>
                  <a:lnTo>
                    <a:pt x="199" y="652"/>
                  </a:lnTo>
                  <a:lnTo>
                    <a:pt x="47" y="625"/>
                  </a:lnTo>
                  <a:lnTo>
                    <a:pt x="113" y="454"/>
                  </a:lnTo>
                  <a:lnTo>
                    <a:pt x="129" y="359"/>
                  </a:lnTo>
                  <a:lnTo>
                    <a:pt x="32" y="325"/>
                  </a:lnTo>
                  <a:lnTo>
                    <a:pt x="107" y="247"/>
                  </a:lnTo>
                  <a:lnTo>
                    <a:pt x="15" y="221"/>
                  </a:lnTo>
                  <a:lnTo>
                    <a:pt x="124" y="124"/>
                  </a:lnTo>
                  <a:lnTo>
                    <a:pt x="0" y="124"/>
                  </a:lnTo>
                  <a:lnTo>
                    <a:pt x="156" y="8"/>
                  </a:lnTo>
                  <a:lnTo>
                    <a:pt x="280" y="0"/>
                  </a:lnTo>
                  <a:lnTo>
                    <a:pt x="375" y="59"/>
                  </a:lnTo>
                  <a:close/>
                </a:path>
              </a:pathLst>
            </a:custGeom>
            <a:solidFill>
              <a:srgbClr val="000000"/>
            </a:solidFill>
            <a:ln w="9525">
              <a:noFill/>
              <a:round/>
              <a:headEnd/>
              <a:tailEnd/>
            </a:ln>
          </p:spPr>
          <p:txBody>
            <a:bodyPr/>
            <a:lstStyle/>
            <a:p>
              <a:endParaRPr lang="en-US"/>
            </a:p>
          </p:txBody>
        </p:sp>
        <p:sp>
          <p:nvSpPr>
            <p:cNvPr id="186417" name="Freeform 44"/>
            <p:cNvSpPr>
              <a:spLocks/>
            </p:cNvSpPr>
            <p:nvPr/>
          </p:nvSpPr>
          <p:spPr bwMode="auto">
            <a:xfrm>
              <a:off x="2106" y="1168"/>
              <a:ext cx="31" cy="61"/>
            </a:xfrm>
            <a:custGeom>
              <a:avLst/>
              <a:gdLst>
                <a:gd name="T0" fmla="*/ 0 w 92"/>
                <a:gd name="T1" fmla="*/ 7 h 122"/>
                <a:gd name="T2" fmla="*/ 8 w 92"/>
                <a:gd name="T3" fmla="*/ 31 h 122"/>
                <a:gd name="T4" fmla="*/ 10 w 92"/>
                <a:gd name="T5" fmla="*/ 23 h 122"/>
                <a:gd name="T6" fmla="*/ 7 w 92"/>
                <a:gd name="T7" fmla="*/ 0 h 122"/>
                <a:gd name="T8" fmla="*/ 0 w 92"/>
                <a:gd name="T9" fmla="*/ 7 h 122"/>
                <a:gd name="T10" fmla="*/ 0 w 92"/>
                <a:gd name="T11" fmla="*/ 7 h 122"/>
                <a:gd name="T12" fmla="*/ 0 60000 65536"/>
                <a:gd name="T13" fmla="*/ 0 60000 65536"/>
                <a:gd name="T14" fmla="*/ 0 60000 65536"/>
                <a:gd name="T15" fmla="*/ 0 60000 65536"/>
                <a:gd name="T16" fmla="*/ 0 60000 65536"/>
                <a:gd name="T17" fmla="*/ 0 60000 65536"/>
                <a:gd name="T18" fmla="*/ 0 w 92"/>
                <a:gd name="T19" fmla="*/ 0 h 122"/>
                <a:gd name="T20" fmla="*/ 92 w 92"/>
                <a:gd name="T21" fmla="*/ 122 h 122"/>
              </a:gdLst>
              <a:ahLst/>
              <a:cxnLst>
                <a:cxn ang="T12">
                  <a:pos x="T0" y="T1"/>
                </a:cxn>
                <a:cxn ang="T13">
                  <a:pos x="T2" y="T3"/>
                </a:cxn>
                <a:cxn ang="T14">
                  <a:pos x="T4" y="T5"/>
                </a:cxn>
                <a:cxn ang="T15">
                  <a:pos x="T6" y="T7"/>
                </a:cxn>
                <a:cxn ang="T16">
                  <a:pos x="T8" y="T9"/>
                </a:cxn>
                <a:cxn ang="T17">
                  <a:pos x="T10" y="T11"/>
                </a:cxn>
              </a:cxnLst>
              <a:rect l="T18" t="T19" r="T20" b="T21"/>
              <a:pathLst>
                <a:path w="92" h="122">
                  <a:moveTo>
                    <a:pt x="0" y="28"/>
                  </a:moveTo>
                  <a:lnTo>
                    <a:pt x="73" y="122"/>
                  </a:lnTo>
                  <a:lnTo>
                    <a:pt x="92" y="91"/>
                  </a:lnTo>
                  <a:lnTo>
                    <a:pt x="60" y="0"/>
                  </a:lnTo>
                  <a:lnTo>
                    <a:pt x="0" y="28"/>
                  </a:lnTo>
                  <a:close/>
                </a:path>
              </a:pathLst>
            </a:custGeom>
            <a:solidFill>
              <a:srgbClr val="000000"/>
            </a:solidFill>
            <a:ln w="9525">
              <a:noFill/>
              <a:round/>
              <a:headEnd/>
              <a:tailEnd/>
            </a:ln>
          </p:spPr>
          <p:txBody>
            <a:bodyPr/>
            <a:lstStyle/>
            <a:p>
              <a:endParaRPr lang="en-US"/>
            </a:p>
          </p:txBody>
        </p:sp>
        <p:sp>
          <p:nvSpPr>
            <p:cNvPr id="186418" name="Freeform 45"/>
            <p:cNvSpPr>
              <a:spLocks/>
            </p:cNvSpPr>
            <p:nvPr/>
          </p:nvSpPr>
          <p:spPr bwMode="auto">
            <a:xfrm>
              <a:off x="1973" y="1780"/>
              <a:ext cx="33" cy="96"/>
            </a:xfrm>
            <a:custGeom>
              <a:avLst/>
              <a:gdLst>
                <a:gd name="T0" fmla="*/ 2 w 99"/>
                <a:gd name="T1" fmla="*/ 0 h 192"/>
                <a:gd name="T2" fmla="*/ 0 w 99"/>
                <a:gd name="T3" fmla="*/ 20 h 192"/>
                <a:gd name="T4" fmla="*/ 6 w 99"/>
                <a:gd name="T5" fmla="*/ 48 h 192"/>
                <a:gd name="T6" fmla="*/ 11 w 99"/>
                <a:gd name="T7" fmla="*/ 21 h 192"/>
                <a:gd name="T8" fmla="*/ 2 w 99"/>
                <a:gd name="T9" fmla="*/ 0 h 192"/>
                <a:gd name="T10" fmla="*/ 2 w 99"/>
                <a:gd name="T11" fmla="*/ 0 h 192"/>
                <a:gd name="T12" fmla="*/ 0 60000 65536"/>
                <a:gd name="T13" fmla="*/ 0 60000 65536"/>
                <a:gd name="T14" fmla="*/ 0 60000 65536"/>
                <a:gd name="T15" fmla="*/ 0 60000 65536"/>
                <a:gd name="T16" fmla="*/ 0 60000 65536"/>
                <a:gd name="T17" fmla="*/ 0 60000 65536"/>
                <a:gd name="T18" fmla="*/ 0 w 99"/>
                <a:gd name="T19" fmla="*/ 0 h 192"/>
                <a:gd name="T20" fmla="*/ 99 w 99"/>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99" h="192">
                  <a:moveTo>
                    <a:pt x="19" y="0"/>
                  </a:moveTo>
                  <a:lnTo>
                    <a:pt x="0" y="78"/>
                  </a:lnTo>
                  <a:lnTo>
                    <a:pt x="52" y="192"/>
                  </a:lnTo>
                  <a:lnTo>
                    <a:pt x="99" y="84"/>
                  </a:lnTo>
                  <a:lnTo>
                    <a:pt x="19" y="0"/>
                  </a:lnTo>
                  <a:close/>
                </a:path>
              </a:pathLst>
            </a:custGeom>
            <a:solidFill>
              <a:srgbClr val="000000"/>
            </a:solidFill>
            <a:ln w="9525">
              <a:noFill/>
              <a:round/>
              <a:headEnd/>
              <a:tailEnd/>
            </a:ln>
          </p:spPr>
          <p:txBody>
            <a:bodyPr/>
            <a:lstStyle/>
            <a:p>
              <a:endParaRPr lang="en-US"/>
            </a:p>
          </p:txBody>
        </p:sp>
        <p:sp>
          <p:nvSpPr>
            <p:cNvPr id="186419" name="Freeform 46"/>
            <p:cNvSpPr>
              <a:spLocks/>
            </p:cNvSpPr>
            <p:nvPr/>
          </p:nvSpPr>
          <p:spPr bwMode="auto">
            <a:xfrm>
              <a:off x="2069" y="1991"/>
              <a:ext cx="139" cy="327"/>
            </a:xfrm>
            <a:custGeom>
              <a:avLst/>
              <a:gdLst>
                <a:gd name="T0" fmla="*/ 16 w 416"/>
                <a:gd name="T1" fmla="*/ 0 h 654"/>
                <a:gd name="T2" fmla="*/ 0 w 416"/>
                <a:gd name="T3" fmla="*/ 86 h 654"/>
                <a:gd name="T4" fmla="*/ 1 w 416"/>
                <a:gd name="T5" fmla="*/ 140 h 654"/>
                <a:gd name="T6" fmla="*/ 25 w 416"/>
                <a:gd name="T7" fmla="*/ 164 h 654"/>
                <a:gd name="T8" fmla="*/ 46 w 416"/>
                <a:gd name="T9" fmla="*/ 12 h 654"/>
                <a:gd name="T10" fmla="*/ 16 w 416"/>
                <a:gd name="T11" fmla="*/ 0 h 654"/>
                <a:gd name="T12" fmla="*/ 16 w 416"/>
                <a:gd name="T13" fmla="*/ 0 h 654"/>
                <a:gd name="T14" fmla="*/ 0 60000 65536"/>
                <a:gd name="T15" fmla="*/ 0 60000 65536"/>
                <a:gd name="T16" fmla="*/ 0 60000 65536"/>
                <a:gd name="T17" fmla="*/ 0 60000 65536"/>
                <a:gd name="T18" fmla="*/ 0 60000 65536"/>
                <a:gd name="T19" fmla="*/ 0 60000 65536"/>
                <a:gd name="T20" fmla="*/ 0 60000 65536"/>
                <a:gd name="T21" fmla="*/ 0 w 416"/>
                <a:gd name="T22" fmla="*/ 0 h 654"/>
                <a:gd name="T23" fmla="*/ 416 w 416"/>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654">
                  <a:moveTo>
                    <a:pt x="142" y="0"/>
                  </a:moveTo>
                  <a:lnTo>
                    <a:pt x="0" y="344"/>
                  </a:lnTo>
                  <a:lnTo>
                    <a:pt x="11" y="557"/>
                  </a:lnTo>
                  <a:lnTo>
                    <a:pt x="228" y="654"/>
                  </a:lnTo>
                  <a:lnTo>
                    <a:pt x="416" y="48"/>
                  </a:lnTo>
                  <a:lnTo>
                    <a:pt x="142" y="0"/>
                  </a:lnTo>
                  <a:close/>
                </a:path>
              </a:pathLst>
            </a:custGeom>
            <a:solidFill>
              <a:srgbClr val="000000"/>
            </a:solidFill>
            <a:ln w="9525">
              <a:noFill/>
              <a:round/>
              <a:headEnd/>
              <a:tailEnd/>
            </a:ln>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554177"/>
          </a:xfrm>
        </p:spPr>
        <p:txBody>
          <a:bodyPr/>
          <a:lstStyle/>
          <a:p>
            <a:r>
              <a:rPr lang="en-US"/>
              <a:t>COMPANIES LOSE FROM POOR CONTRACT MANAGEMENT</a:t>
            </a:r>
            <a:endParaRPr lang="pt-BR"/>
          </a:p>
        </p:txBody>
      </p:sp>
      <p:graphicFrame>
        <p:nvGraphicFramePr>
          <p:cNvPr id="3" name="Object 2"/>
          <p:cNvGraphicFramePr>
            <a:graphicFrameLocks noChangeAspect="1"/>
          </p:cNvGraphicFramePr>
          <p:nvPr>
            <p:extLst>
              <p:ext uri="{D42A27DB-BD31-4B8C-83A1-F6EECF244321}">
                <p14:modId xmlns:p14="http://schemas.microsoft.com/office/powerpoint/2010/main" val="2424836351"/>
              </p:ext>
            </p:extLst>
          </p:nvPr>
        </p:nvGraphicFramePr>
        <p:xfrm>
          <a:off x="609600" y="990600"/>
          <a:ext cx="7772400" cy="5080000"/>
        </p:xfrm>
        <a:graphic>
          <a:graphicData uri="http://schemas.openxmlformats.org/presentationml/2006/ole">
            <mc:AlternateContent xmlns:mc="http://schemas.openxmlformats.org/markup-compatibility/2006">
              <mc:Choice xmlns:v="urn:schemas-microsoft-com:vml" Requires="v">
                <p:oleObj name="Picture" r:id="rId3" imgW="7085714" imgH="4665432" progId="StaticMetafile">
                  <p:embed/>
                </p:oleObj>
              </mc:Choice>
              <mc:Fallback>
                <p:oleObj name="Picture" r:id="rId3" imgW="7085714" imgH="4665432" progId="StaticMetafile">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7772400" cy="50800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Left Arrow 6"/>
          <p:cNvSpPr/>
          <p:nvPr/>
        </p:nvSpPr>
        <p:spPr>
          <a:xfrm>
            <a:off x="7467600" y="4038600"/>
            <a:ext cx="1295400" cy="7620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Original Contract</a:t>
            </a:r>
          </a:p>
        </p:txBody>
      </p:sp>
      <p:sp>
        <p:nvSpPr>
          <p:cNvPr id="8" name="Left Arrow 7"/>
          <p:cNvSpPr/>
          <p:nvPr/>
        </p:nvSpPr>
        <p:spPr>
          <a:xfrm>
            <a:off x="6629400" y="3276600"/>
            <a:ext cx="2133600" cy="9144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Change Order</a:t>
            </a:r>
          </a:p>
        </p:txBody>
      </p:sp>
    </p:spTree>
    <p:extLst>
      <p:ext uri="{BB962C8B-B14F-4D97-AF65-F5344CB8AC3E}">
        <p14:creationId xmlns:p14="http://schemas.microsoft.com/office/powerpoint/2010/main" val="335108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457200" y="228600"/>
            <a:ext cx="8382000" cy="457201"/>
          </a:xfrm>
        </p:spPr>
        <p:txBody>
          <a:bodyPr/>
          <a:lstStyle/>
          <a:p>
            <a:pPr eaLnBrk="1" hangingPunct="1"/>
            <a:r>
              <a:rPr lang="en-US"/>
              <a:t>CRITICAL SUCCESS FACTORS FOR RELATIONSHIP MANAGEMENT:</a:t>
            </a:r>
          </a:p>
        </p:txBody>
      </p:sp>
      <p:grpSp>
        <p:nvGrpSpPr>
          <p:cNvPr id="27" name="Group 26"/>
          <p:cNvGrpSpPr/>
          <p:nvPr/>
        </p:nvGrpSpPr>
        <p:grpSpPr>
          <a:xfrm>
            <a:off x="1371600" y="1066800"/>
            <a:ext cx="5867400" cy="4648200"/>
            <a:chOff x="3372445" y="1398819"/>
            <a:chExt cx="1953595" cy="1797733"/>
          </a:xfrm>
        </p:grpSpPr>
        <p:sp>
          <p:nvSpPr>
            <p:cNvPr id="6" name="Freeform 5"/>
            <p:cNvSpPr/>
            <p:nvPr/>
          </p:nvSpPr>
          <p:spPr>
            <a:xfrm>
              <a:off x="4430452" y="1398819"/>
              <a:ext cx="579785" cy="666420"/>
            </a:xfrm>
            <a:custGeom>
              <a:avLst/>
              <a:gdLst>
                <a:gd name="connsiteX0" fmla="*/ 0 w 666419"/>
                <a:gd name="connsiteY0" fmla="*/ 289892 h 579784"/>
                <a:gd name="connsiteX1" fmla="*/ 144946 w 666419"/>
                <a:gd name="connsiteY1" fmla="*/ 0 h 579784"/>
                <a:gd name="connsiteX2" fmla="*/ 521473 w 666419"/>
                <a:gd name="connsiteY2" fmla="*/ 0 h 579784"/>
                <a:gd name="connsiteX3" fmla="*/ 666419 w 666419"/>
                <a:gd name="connsiteY3" fmla="*/ 289892 h 579784"/>
                <a:gd name="connsiteX4" fmla="*/ 521473 w 666419"/>
                <a:gd name="connsiteY4" fmla="*/ 579784 h 579784"/>
                <a:gd name="connsiteX5" fmla="*/ 144946 w 666419"/>
                <a:gd name="connsiteY5" fmla="*/ 579784 h 579784"/>
                <a:gd name="connsiteX6" fmla="*/ 0 w 666419"/>
                <a:gd name="connsiteY6" fmla="*/ 289892 h 5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19" h="579784">
                  <a:moveTo>
                    <a:pt x="333210" y="0"/>
                  </a:moveTo>
                  <a:lnTo>
                    <a:pt x="666418" y="126103"/>
                  </a:lnTo>
                  <a:lnTo>
                    <a:pt x="666418" y="453681"/>
                  </a:lnTo>
                  <a:lnTo>
                    <a:pt x="333210" y="579784"/>
                  </a:lnTo>
                  <a:lnTo>
                    <a:pt x="1" y="453681"/>
                  </a:lnTo>
                  <a:lnTo>
                    <a:pt x="1" y="126103"/>
                  </a:lnTo>
                  <a:lnTo>
                    <a:pt x="333210" y="0"/>
                  </a:lnTo>
                  <a:close/>
                </a:path>
              </a:pathLst>
            </a:custGeom>
            <a:solidFill>
              <a:srgbClr val="0853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350" tIns="103851" rIns="90351" bIns="103850" numCol="1" spcCol="1270" anchor="ctr" anchorCtr="0">
              <a:noAutofit/>
            </a:bodyPr>
            <a:lstStyle/>
            <a:p>
              <a:pPr algn="ctr" defTabSz="1511300">
                <a:lnSpc>
                  <a:spcPct val="90000"/>
                </a:lnSpc>
                <a:spcAft>
                  <a:spcPct val="35000"/>
                </a:spcAft>
              </a:pPr>
              <a:r>
                <a:rPr lang="en-US" sz="1600">
                  <a:latin typeface="Tahoma" pitchFamily="34" charset="0"/>
                </a:rPr>
                <a:t>Select the appropriate relationship level </a:t>
              </a:r>
              <a:endParaRPr lang="pt-BR" sz="1600">
                <a:latin typeface="Tahoma" pitchFamily="34" charset="0"/>
              </a:endParaRPr>
            </a:p>
          </p:txBody>
        </p:sp>
        <p:sp>
          <p:nvSpPr>
            <p:cNvPr id="8" name="Freeform 7"/>
            <p:cNvSpPr/>
            <p:nvPr/>
          </p:nvSpPr>
          <p:spPr>
            <a:xfrm>
              <a:off x="3804284" y="1398819"/>
              <a:ext cx="579785" cy="666420"/>
            </a:xfrm>
            <a:custGeom>
              <a:avLst/>
              <a:gdLst>
                <a:gd name="connsiteX0" fmla="*/ 0 w 666419"/>
                <a:gd name="connsiteY0" fmla="*/ 289892 h 579784"/>
                <a:gd name="connsiteX1" fmla="*/ 144946 w 666419"/>
                <a:gd name="connsiteY1" fmla="*/ 0 h 579784"/>
                <a:gd name="connsiteX2" fmla="*/ 521473 w 666419"/>
                <a:gd name="connsiteY2" fmla="*/ 0 h 579784"/>
                <a:gd name="connsiteX3" fmla="*/ 666419 w 666419"/>
                <a:gd name="connsiteY3" fmla="*/ 289892 h 579784"/>
                <a:gd name="connsiteX4" fmla="*/ 521473 w 666419"/>
                <a:gd name="connsiteY4" fmla="*/ 579784 h 579784"/>
                <a:gd name="connsiteX5" fmla="*/ 144946 w 666419"/>
                <a:gd name="connsiteY5" fmla="*/ 579784 h 579784"/>
                <a:gd name="connsiteX6" fmla="*/ 0 w 666419"/>
                <a:gd name="connsiteY6" fmla="*/ 289892 h 5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19" h="579784">
                  <a:moveTo>
                    <a:pt x="333210" y="0"/>
                  </a:moveTo>
                  <a:lnTo>
                    <a:pt x="666418" y="126103"/>
                  </a:lnTo>
                  <a:lnTo>
                    <a:pt x="666418" y="453681"/>
                  </a:lnTo>
                  <a:lnTo>
                    <a:pt x="333210" y="579784"/>
                  </a:lnTo>
                  <a:lnTo>
                    <a:pt x="1" y="453681"/>
                  </a:lnTo>
                  <a:lnTo>
                    <a:pt x="1" y="126103"/>
                  </a:lnTo>
                  <a:lnTo>
                    <a:pt x="333210" y="0"/>
                  </a:lnTo>
                  <a:close/>
                </a:path>
              </a:pathLst>
            </a:custGeom>
            <a:solidFill>
              <a:srgbClr val="0853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350" tIns="103851" rIns="90351" bIns="103850" numCol="1" spcCol="1270" anchor="ctr" anchorCtr="0">
              <a:noAutofit/>
            </a:bodyPr>
            <a:lstStyle/>
            <a:p>
              <a:pPr algn="ctr" defTabSz="1511300">
                <a:lnSpc>
                  <a:spcPct val="90000"/>
                </a:lnSpc>
                <a:spcAft>
                  <a:spcPct val="35000"/>
                </a:spcAft>
              </a:pPr>
              <a:r>
                <a:rPr lang="en-US" sz="1600">
                  <a:latin typeface="Tahoma" pitchFamily="34" charset="0"/>
                </a:rPr>
                <a:t>Robust problem resolution process (ombudsman)</a:t>
              </a:r>
              <a:endParaRPr lang="pt-BR" sz="6600" kern="1200"/>
            </a:p>
          </p:txBody>
        </p:sp>
        <p:sp>
          <p:nvSpPr>
            <p:cNvPr id="9" name="Freeform 8"/>
            <p:cNvSpPr/>
            <p:nvPr/>
          </p:nvSpPr>
          <p:spPr>
            <a:xfrm>
              <a:off x="4116168" y="1964476"/>
              <a:ext cx="579785" cy="666420"/>
            </a:xfrm>
            <a:custGeom>
              <a:avLst/>
              <a:gdLst>
                <a:gd name="connsiteX0" fmla="*/ 0 w 666419"/>
                <a:gd name="connsiteY0" fmla="*/ 289892 h 579784"/>
                <a:gd name="connsiteX1" fmla="*/ 144946 w 666419"/>
                <a:gd name="connsiteY1" fmla="*/ 0 h 579784"/>
                <a:gd name="connsiteX2" fmla="*/ 521473 w 666419"/>
                <a:gd name="connsiteY2" fmla="*/ 0 h 579784"/>
                <a:gd name="connsiteX3" fmla="*/ 666419 w 666419"/>
                <a:gd name="connsiteY3" fmla="*/ 289892 h 579784"/>
                <a:gd name="connsiteX4" fmla="*/ 521473 w 666419"/>
                <a:gd name="connsiteY4" fmla="*/ 579784 h 579784"/>
                <a:gd name="connsiteX5" fmla="*/ 144946 w 666419"/>
                <a:gd name="connsiteY5" fmla="*/ 579784 h 579784"/>
                <a:gd name="connsiteX6" fmla="*/ 0 w 666419"/>
                <a:gd name="connsiteY6" fmla="*/ 289892 h 5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19" h="579784">
                  <a:moveTo>
                    <a:pt x="333210" y="0"/>
                  </a:moveTo>
                  <a:lnTo>
                    <a:pt x="666418" y="126103"/>
                  </a:lnTo>
                  <a:lnTo>
                    <a:pt x="666418" y="453681"/>
                  </a:lnTo>
                  <a:lnTo>
                    <a:pt x="333210" y="579784"/>
                  </a:lnTo>
                  <a:lnTo>
                    <a:pt x="1" y="453681"/>
                  </a:lnTo>
                  <a:lnTo>
                    <a:pt x="1" y="126103"/>
                  </a:lnTo>
                  <a:lnTo>
                    <a:pt x="333210" y="0"/>
                  </a:lnTo>
                  <a:close/>
                </a:path>
              </a:pathLst>
            </a:custGeom>
            <a:solidFill>
              <a:srgbClr val="0853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350" tIns="103851" rIns="90351" bIns="103850" numCol="1" spcCol="1270" anchor="ctr" anchorCtr="0">
              <a:noAutofit/>
            </a:bodyPr>
            <a:lstStyle/>
            <a:p>
              <a:pPr algn="ctr" defTabSz="1511300">
                <a:lnSpc>
                  <a:spcPct val="90000"/>
                </a:lnSpc>
                <a:spcAft>
                  <a:spcPct val="35000"/>
                </a:spcAft>
              </a:pPr>
              <a:r>
                <a:rPr lang="en-US" sz="1600">
                  <a:latin typeface="Tahoma" pitchFamily="34" charset="0"/>
                </a:rPr>
                <a:t>Top management commitment and consistency of message</a:t>
              </a:r>
              <a:endParaRPr lang="pt-BR" sz="1600">
                <a:latin typeface="Tahoma" pitchFamily="34" charset="0"/>
              </a:endParaRPr>
            </a:p>
          </p:txBody>
        </p:sp>
        <p:sp>
          <p:nvSpPr>
            <p:cNvPr id="10" name="Rectangle 9"/>
            <p:cNvSpPr/>
            <p:nvPr/>
          </p:nvSpPr>
          <p:spPr>
            <a:xfrm>
              <a:off x="3372445" y="2097760"/>
              <a:ext cx="719732" cy="3998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430452" y="2530132"/>
              <a:ext cx="579785" cy="666420"/>
            </a:xfrm>
            <a:custGeom>
              <a:avLst/>
              <a:gdLst>
                <a:gd name="connsiteX0" fmla="*/ 0 w 666419"/>
                <a:gd name="connsiteY0" fmla="*/ 289892 h 579784"/>
                <a:gd name="connsiteX1" fmla="*/ 144946 w 666419"/>
                <a:gd name="connsiteY1" fmla="*/ 0 h 579784"/>
                <a:gd name="connsiteX2" fmla="*/ 521473 w 666419"/>
                <a:gd name="connsiteY2" fmla="*/ 0 h 579784"/>
                <a:gd name="connsiteX3" fmla="*/ 666419 w 666419"/>
                <a:gd name="connsiteY3" fmla="*/ 289892 h 579784"/>
                <a:gd name="connsiteX4" fmla="*/ 521473 w 666419"/>
                <a:gd name="connsiteY4" fmla="*/ 579784 h 579784"/>
                <a:gd name="connsiteX5" fmla="*/ 144946 w 666419"/>
                <a:gd name="connsiteY5" fmla="*/ 579784 h 579784"/>
                <a:gd name="connsiteX6" fmla="*/ 0 w 666419"/>
                <a:gd name="connsiteY6" fmla="*/ 289892 h 5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19" h="579784">
                  <a:moveTo>
                    <a:pt x="333210" y="0"/>
                  </a:moveTo>
                  <a:lnTo>
                    <a:pt x="666418" y="126103"/>
                  </a:lnTo>
                  <a:lnTo>
                    <a:pt x="666418" y="453681"/>
                  </a:lnTo>
                  <a:lnTo>
                    <a:pt x="333210" y="579784"/>
                  </a:lnTo>
                  <a:lnTo>
                    <a:pt x="1" y="453681"/>
                  </a:lnTo>
                  <a:lnTo>
                    <a:pt x="1" y="126103"/>
                  </a:lnTo>
                  <a:lnTo>
                    <a:pt x="333210" y="0"/>
                  </a:lnTo>
                  <a:close/>
                </a:path>
              </a:pathLst>
            </a:custGeom>
            <a:solidFill>
              <a:srgbClr val="0853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350" tIns="103851" rIns="90351" bIns="103850" numCol="1" spcCol="1270" anchor="ctr" anchorCtr="0">
              <a:noAutofit/>
            </a:bodyPr>
            <a:lstStyle/>
            <a:p>
              <a:pPr algn="ctr" defTabSz="1511300">
                <a:lnSpc>
                  <a:spcPct val="90000"/>
                </a:lnSpc>
                <a:spcAft>
                  <a:spcPct val="35000"/>
                </a:spcAft>
              </a:pPr>
              <a:r>
                <a:rPr lang="en-US" sz="1600">
                  <a:latin typeface="Tahoma" pitchFamily="34" charset="0"/>
                </a:rPr>
                <a:t>Trust and openness</a:t>
              </a:r>
              <a:endParaRPr lang="pt-BR" sz="1600">
                <a:latin typeface="Tahoma" pitchFamily="34" charset="0"/>
              </a:endParaRPr>
            </a:p>
          </p:txBody>
        </p:sp>
        <p:sp>
          <p:nvSpPr>
            <p:cNvPr id="14" name="Freeform 13"/>
            <p:cNvSpPr/>
            <p:nvPr/>
          </p:nvSpPr>
          <p:spPr>
            <a:xfrm>
              <a:off x="3804284" y="2530132"/>
              <a:ext cx="579785" cy="666420"/>
            </a:xfrm>
            <a:custGeom>
              <a:avLst/>
              <a:gdLst>
                <a:gd name="connsiteX0" fmla="*/ 0 w 666419"/>
                <a:gd name="connsiteY0" fmla="*/ 289892 h 579784"/>
                <a:gd name="connsiteX1" fmla="*/ 144946 w 666419"/>
                <a:gd name="connsiteY1" fmla="*/ 0 h 579784"/>
                <a:gd name="connsiteX2" fmla="*/ 521473 w 666419"/>
                <a:gd name="connsiteY2" fmla="*/ 0 h 579784"/>
                <a:gd name="connsiteX3" fmla="*/ 666419 w 666419"/>
                <a:gd name="connsiteY3" fmla="*/ 289892 h 579784"/>
                <a:gd name="connsiteX4" fmla="*/ 521473 w 666419"/>
                <a:gd name="connsiteY4" fmla="*/ 579784 h 579784"/>
                <a:gd name="connsiteX5" fmla="*/ 144946 w 666419"/>
                <a:gd name="connsiteY5" fmla="*/ 579784 h 579784"/>
                <a:gd name="connsiteX6" fmla="*/ 0 w 666419"/>
                <a:gd name="connsiteY6" fmla="*/ 289892 h 5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19" h="579784">
                  <a:moveTo>
                    <a:pt x="333210" y="0"/>
                  </a:moveTo>
                  <a:lnTo>
                    <a:pt x="666418" y="126103"/>
                  </a:lnTo>
                  <a:lnTo>
                    <a:pt x="666418" y="453681"/>
                  </a:lnTo>
                  <a:lnTo>
                    <a:pt x="333210" y="579784"/>
                  </a:lnTo>
                  <a:lnTo>
                    <a:pt x="1" y="453681"/>
                  </a:lnTo>
                  <a:lnTo>
                    <a:pt x="1" y="126103"/>
                  </a:lnTo>
                  <a:lnTo>
                    <a:pt x="333210" y="0"/>
                  </a:lnTo>
                  <a:close/>
                </a:path>
              </a:pathLst>
            </a:custGeom>
            <a:solidFill>
              <a:srgbClr val="0853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350" tIns="103851" rIns="90351" bIns="103850" numCol="1" spcCol="1270" anchor="ctr" anchorCtr="0">
              <a:noAutofit/>
            </a:bodyPr>
            <a:lstStyle/>
            <a:p>
              <a:pPr algn="ctr" defTabSz="1511300">
                <a:lnSpc>
                  <a:spcPct val="90000"/>
                </a:lnSpc>
                <a:spcAft>
                  <a:spcPct val="35000"/>
                </a:spcAft>
              </a:pPr>
              <a:r>
                <a:rPr lang="en-US" sz="1600">
                  <a:latin typeface="Tahoma" pitchFamily="34" charset="0"/>
                </a:rPr>
                <a:t>Walk the talk</a:t>
              </a:r>
              <a:endParaRPr lang="pt-BR" sz="1600">
                <a:latin typeface="Tahoma" pitchFamily="34" charset="0"/>
              </a:endParaRPr>
            </a:p>
          </p:txBody>
        </p:sp>
        <p:sp>
          <p:nvSpPr>
            <p:cNvPr id="15" name="Freeform 14"/>
            <p:cNvSpPr/>
            <p:nvPr/>
          </p:nvSpPr>
          <p:spPr>
            <a:xfrm>
              <a:off x="3494071" y="1973240"/>
              <a:ext cx="579785" cy="666420"/>
            </a:xfrm>
            <a:custGeom>
              <a:avLst/>
              <a:gdLst>
                <a:gd name="connsiteX0" fmla="*/ 0 w 666419"/>
                <a:gd name="connsiteY0" fmla="*/ 289892 h 579784"/>
                <a:gd name="connsiteX1" fmla="*/ 144946 w 666419"/>
                <a:gd name="connsiteY1" fmla="*/ 0 h 579784"/>
                <a:gd name="connsiteX2" fmla="*/ 521473 w 666419"/>
                <a:gd name="connsiteY2" fmla="*/ 0 h 579784"/>
                <a:gd name="connsiteX3" fmla="*/ 666419 w 666419"/>
                <a:gd name="connsiteY3" fmla="*/ 289892 h 579784"/>
                <a:gd name="connsiteX4" fmla="*/ 521473 w 666419"/>
                <a:gd name="connsiteY4" fmla="*/ 579784 h 579784"/>
                <a:gd name="connsiteX5" fmla="*/ 144946 w 666419"/>
                <a:gd name="connsiteY5" fmla="*/ 579784 h 579784"/>
                <a:gd name="connsiteX6" fmla="*/ 0 w 666419"/>
                <a:gd name="connsiteY6" fmla="*/ 289892 h 5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19" h="579784">
                  <a:moveTo>
                    <a:pt x="333210" y="0"/>
                  </a:moveTo>
                  <a:lnTo>
                    <a:pt x="666418" y="126103"/>
                  </a:lnTo>
                  <a:lnTo>
                    <a:pt x="666418" y="453681"/>
                  </a:lnTo>
                  <a:lnTo>
                    <a:pt x="333210" y="579784"/>
                  </a:lnTo>
                  <a:lnTo>
                    <a:pt x="1" y="453681"/>
                  </a:lnTo>
                  <a:lnTo>
                    <a:pt x="1" y="126103"/>
                  </a:lnTo>
                  <a:lnTo>
                    <a:pt x="333210" y="0"/>
                  </a:lnTo>
                  <a:close/>
                </a:path>
              </a:pathLst>
            </a:custGeom>
            <a:solidFill>
              <a:srgbClr val="0853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350" tIns="103851" rIns="90351" bIns="103850" numCol="1" spcCol="1270" anchor="ctr" anchorCtr="0">
              <a:noAutofit/>
            </a:bodyPr>
            <a:lstStyle/>
            <a:p>
              <a:pPr algn="ctr" defTabSz="1511300">
                <a:lnSpc>
                  <a:spcPct val="90000"/>
                </a:lnSpc>
                <a:spcAft>
                  <a:spcPct val="35000"/>
                </a:spcAft>
              </a:pPr>
              <a:r>
                <a:rPr lang="en-US" sz="1600">
                  <a:latin typeface="Tahoma" pitchFamily="34" charset="0"/>
                </a:rPr>
                <a:t>Leverage each other’s strengths</a:t>
              </a:r>
              <a:endParaRPr lang="pt-BR" sz="1600">
                <a:latin typeface="Tahoma" pitchFamily="34" charset="0"/>
              </a:endParaRPr>
            </a:p>
          </p:txBody>
        </p:sp>
        <p:sp>
          <p:nvSpPr>
            <p:cNvPr id="18" name="Freeform 17"/>
            <p:cNvSpPr/>
            <p:nvPr/>
          </p:nvSpPr>
          <p:spPr>
            <a:xfrm>
              <a:off x="4746255" y="1967552"/>
              <a:ext cx="579785" cy="666420"/>
            </a:xfrm>
            <a:custGeom>
              <a:avLst/>
              <a:gdLst>
                <a:gd name="connsiteX0" fmla="*/ 0 w 666419"/>
                <a:gd name="connsiteY0" fmla="*/ 289892 h 579784"/>
                <a:gd name="connsiteX1" fmla="*/ 144946 w 666419"/>
                <a:gd name="connsiteY1" fmla="*/ 0 h 579784"/>
                <a:gd name="connsiteX2" fmla="*/ 521473 w 666419"/>
                <a:gd name="connsiteY2" fmla="*/ 0 h 579784"/>
                <a:gd name="connsiteX3" fmla="*/ 666419 w 666419"/>
                <a:gd name="connsiteY3" fmla="*/ 289892 h 579784"/>
                <a:gd name="connsiteX4" fmla="*/ 521473 w 666419"/>
                <a:gd name="connsiteY4" fmla="*/ 579784 h 579784"/>
                <a:gd name="connsiteX5" fmla="*/ 144946 w 666419"/>
                <a:gd name="connsiteY5" fmla="*/ 579784 h 579784"/>
                <a:gd name="connsiteX6" fmla="*/ 0 w 666419"/>
                <a:gd name="connsiteY6" fmla="*/ 289892 h 57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419" h="579784">
                  <a:moveTo>
                    <a:pt x="333210" y="0"/>
                  </a:moveTo>
                  <a:lnTo>
                    <a:pt x="666418" y="126103"/>
                  </a:lnTo>
                  <a:lnTo>
                    <a:pt x="666418" y="453681"/>
                  </a:lnTo>
                  <a:lnTo>
                    <a:pt x="333210" y="579784"/>
                  </a:lnTo>
                  <a:lnTo>
                    <a:pt x="1" y="453681"/>
                  </a:lnTo>
                  <a:lnTo>
                    <a:pt x="1" y="126103"/>
                  </a:lnTo>
                  <a:lnTo>
                    <a:pt x="333210" y="0"/>
                  </a:lnTo>
                  <a:close/>
                </a:path>
              </a:pathLst>
            </a:custGeom>
            <a:solidFill>
              <a:srgbClr val="08539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350" tIns="103851" rIns="90351" bIns="103850" numCol="1" spcCol="1270" anchor="ctr" anchorCtr="0">
              <a:noAutofit/>
            </a:bodyPr>
            <a:lstStyle/>
            <a:p>
              <a:pPr algn="ctr" defTabSz="1511300">
                <a:lnSpc>
                  <a:spcPct val="90000"/>
                </a:lnSpc>
                <a:spcAft>
                  <a:spcPct val="35000"/>
                </a:spcAft>
              </a:pPr>
              <a:r>
                <a:rPr lang="en-US" sz="1600">
                  <a:latin typeface="Tahoma" pitchFamily="34" charset="0"/>
                </a:rPr>
                <a:t>Risk and reward sharing</a:t>
              </a:r>
              <a:endParaRPr lang="pt-BR" sz="1600">
                <a:latin typeface="Tahoma" pitchFamily="34" charset="0"/>
              </a:endParaRPr>
            </a:p>
          </p:txBody>
        </p:sp>
      </p:grpSp>
    </p:spTree>
    <p:extLst>
      <p:ext uri="{BB962C8B-B14F-4D97-AF65-F5344CB8AC3E}">
        <p14:creationId xmlns:p14="http://schemas.microsoft.com/office/powerpoint/2010/main" val="1403993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14338" y="119063"/>
            <a:ext cx="8501062" cy="609600"/>
          </a:xfrm>
        </p:spPr>
        <p:txBody>
          <a:bodyPr/>
          <a:lstStyle/>
          <a:p>
            <a:pPr eaLnBrk="1" hangingPunct="1"/>
            <a:r>
              <a:rPr lang="en-US"/>
              <a:t>SUMMARY &amp; CHECKLIST: INITIATE CONTRACT MANAGEMENT</a:t>
            </a:r>
          </a:p>
        </p:txBody>
      </p:sp>
      <p:sp>
        <p:nvSpPr>
          <p:cNvPr id="180227"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12" name="Text Box 5"/>
          <p:cNvSpPr txBox="1">
            <a:spLocks noChangeArrowheads="1"/>
          </p:cNvSpPr>
          <p:nvPr/>
        </p:nvSpPr>
        <p:spPr bwMode="auto">
          <a:xfrm>
            <a:off x="635674" y="2971800"/>
            <a:ext cx="2031326"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a:solidFill>
                  <a:schemeClr val="tx2"/>
                </a:solidFill>
                <a:latin typeface="Tahoma" pitchFamily="34" charset="0"/>
              </a:rPr>
              <a:t>Review Activities:</a:t>
            </a:r>
          </a:p>
        </p:txBody>
      </p:sp>
      <p:sp>
        <p:nvSpPr>
          <p:cNvPr id="20" name="Text Box 5"/>
          <p:cNvSpPr txBox="1">
            <a:spLocks noChangeArrowheads="1"/>
          </p:cNvSpPr>
          <p:nvPr/>
        </p:nvSpPr>
        <p:spPr bwMode="auto">
          <a:xfrm>
            <a:off x="990600" y="1371600"/>
            <a:ext cx="2292615"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a:solidFill>
                  <a:schemeClr val="tx2"/>
                </a:solidFill>
                <a:latin typeface="Tahoma" pitchFamily="34" charset="0"/>
              </a:rPr>
              <a:t>Review of objective:</a:t>
            </a:r>
          </a:p>
        </p:txBody>
      </p:sp>
      <p:sp>
        <p:nvSpPr>
          <p:cNvPr id="21" name="Rectangle 3"/>
          <p:cNvSpPr>
            <a:spLocks noGrp="1" noChangeArrowheads="1"/>
          </p:cNvSpPr>
          <p:nvPr>
            <p:ph type="body" sz="half" idx="1"/>
          </p:nvPr>
        </p:nvSpPr>
        <p:spPr>
          <a:xfrm>
            <a:off x="1371600" y="3352800"/>
            <a:ext cx="7391400" cy="762000"/>
          </a:xfrm>
          <a:noFill/>
        </p:spPr>
        <p:txBody>
          <a:bodyPr/>
          <a:lstStyle/>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Identify Stakeholders, </a:t>
            </a:r>
            <a:r>
              <a:rPr lang="en-US" sz="1600" b="0" kern="1200">
                <a:solidFill>
                  <a:srgbClr val="0A5CA6"/>
                </a:solidFill>
                <a:latin typeface="Tahoma" pitchFamily="34" charset="0"/>
              </a:rPr>
              <a:t>Define </a:t>
            </a:r>
            <a:r>
              <a:rPr lang="en-US" sz="1600" b="0" kern="1200">
                <a:latin typeface="Tahoma" pitchFamily="34" charset="0"/>
              </a:rPr>
              <a:t>Roles and Responsibilities</a:t>
            </a:r>
          </a:p>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Conduct Internal and External Kick-off Meetings</a:t>
            </a:r>
          </a:p>
          <a:p>
            <a:pPr>
              <a:lnSpc>
                <a:spcPct val="105000"/>
              </a:lnSpc>
              <a:spcBef>
                <a:spcPct val="50000"/>
              </a:spcBef>
              <a:buClr>
                <a:schemeClr val="tx2"/>
              </a:buClr>
              <a:buSzPct val="100000"/>
              <a:buFont typeface="Wingdings" pitchFamily="2" charset="2"/>
              <a:buChar char="þ"/>
            </a:pPr>
            <a:r>
              <a:rPr lang="en-IN" sz="1600" b="0" kern="1200">
                <a:latin typeface="Tahoma" pitchFamily="34" charset="0"/>
              </a:rPr>
              <a:t>Develop Performance Measurement System</a:t>
            </a:r>
          </a:p>
          <a:p>
            <a:pPr>
              <a:lnSpc>
                <a:spcPct val="105000"/>
              </a:lnSpc>
              <a:spcBef>
                <a:spcPct val="50000"/>
              </a:spcBef>
              <a:buClr>
                <a:schemeClr val="tx2"/>
              </a:buClr>
              <a:buSzPct val="100000"/>
              <a:buFont typeface="Wingdings" pitchFamily="2" charset="2"/>
              <a:buChar char="þ"/>
            </a:pPr>
            <a:r>
              <a:rPr lang="en-IN" sz="1600" b="0" kern="1200">
                <a:latin typeface="Tahoma" pitchFamily="34" charset="0"/>
              </a:rPr>
              <a:t>Agree on Contract and Relationship Management Process and Plan</a:t>
            </a:r>
          </a:p>
        </p:txBody>
      </p:sp>
      <p:sp>
        <p:nvSpPr>
          <p:cNvPr id="8" name="Text Box 3"/>
          <p:cNvSpPr txBox="1">
            <a:spLocks noChangeArrowheads="1"/>
          </p:cNvSpPr>
          <p:nvPr/>
        </p:nvSpPr>
        <p:spPr bwMode="auto">
          <a:xfrm>
            <a:off x="685800" y="990599"/>
            <a:ext cx="7315200" cy="1280351"/>
          </a:xfrm>
          <a:prstGeom prst="rect">
            <a:avLst/>
          </a:prstGeom>
          <a:solidFill>
            <a:srgbClr val="08539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292100" indent="-292100" eaLnBrk="0" hangingPunct="0">
              <a:spcBef>
                <a:spcPct val="35000"/>
              </a:spcBef>
            </a:pPr>
            <a:r>
              <a:rPr lang="en-US" sz="1600" b="1" u="sng">
                <a:latin typeface="Tahoma" pitchFamily="34" charset="0"/>
              </a:rPr>
              <a:t>Review Objectives:</a:t>
            </a:r>
            <a:r>
              <a:rPr lang="en-US" b="1">
                <a:latin typeface="Tahoma" pitchFamily="34" charset="0"/>
              </a:rPr>
              <a:t> </a:t>
            </a:r>
          </a:p>
          <a:p>
            <a:pPr marL="292100" lvl="0" indent="-292100" eaLnBrk="0" hangingPunct="0">
              <a:spcBef>
                <a:spcPct val="35000"/>
              </a:spcBef>
              <a:buFont typeface="Arial" pitchFamily="34" charset="0"/>
              <a:buChar char="•"/>
            </a:pPr>
            <a:r>
              <a:rPr lang="en-IN" sz="1600" kern="0">
                <a:solidFill>
                  <a:schemeClr val="bg1"/>
                </a:solidFill>
                <a:latin typeface="Tahoma" pitchFamily="34" charset="0"/>
              </a:rPr>
              <a:t>Align stakeholders, suppliers and the contract management team around the objectives of the contract</a:t>
            </a:r>
          </a:p>
          <a:p>
            <a:pPr marL="292100" indent="-292100" eaLnBrk="0" hangingPunct="0">
              <a:spcBef>
                <a:spcPct val="35000"/>
              </a:spcBef>
              <a:buFont typeface="Arial" pitchFamily="34" charset="0"/>
              <a:buChar char="•"/>
            </a:pPr>
            <a:endParaRPr lang="en-US" sz="1600">
              <a:latin typeface="Tahoma" pitchFamily="34" charset="0"/>
            </a:endParaRPr>
          </a:p>
        </p:txBody>
      </p:sp>
    </p:spTree>
    <p:extLst>
      <p:ext uri="{BB962C8B-B14F-4D97-AF65-F5344CB8AC3E}">
        <p14:creationId xmlns:p14="http://schemas.microsoft.com/office/powerpoint/2010/main" val="194296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C6D4AB-3140-E990-2D65-7D9DEA3EB0DF}"/>
              </a:ext>
            </a:extLst>
          </p:cNvPr>
          <p:cNvSpPr/>
          <p:nvPr/>
        </p:nvSpPr>
        <p:spPr>
          <a:xfrm>
            <a:off x="0" y="0"/>
            <a:ext cx="9144000" cy="693336"/>
          </a:xfrm>
          <a:prstGeom prst="rect">
            <a:avLst/>
          </a:prstGeom>
          <a:solidFill>
            <a:srgbClr val="D8B2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52400"/>
            <a:ext cx="8763000" cy="457200"/>
          </a:xfrm>
        </p:spPr>
        <p:txBody>
          <a:bodyPr/>
          <a:lstStyle/>
          <a:p>
            <a:r>
              <a:rPr lang="en-US"/>
              <a:t>MANAGE CONTRACT</a:t>
            </a:r>
            <a:endParaRPr lang="pt-BR"/>
          </a:p>
        </p:txBody>
      </p:sp>
      <p:graphicFrame>
        <p:nvGraphicFramePr>
          <p:cNvPr id="4" name="Table 5">
            <a:extLst>
              <a:ext uri="{FF2B5EF4-FFF2-40B4-BE49-F238E27FC236}">
                <a16:creationId xmlns:a16="http://schemas.microsoft.com/office/drawing/2014/main" id="{5A6DC561-D9C0-9456-40BB-175BAEA38C13}"/>
              </a:ext>
            </a:extLst>
          </p:cNvPr>
          <p:cNvGraphicFramePr>
            <a:graphicFrameLocks noGrp="1"/>
          </p:cNvGraphicFramePr>
          <p:nvPr>
            <p:extLst>
              <p:ext uri="{D42A27DB-BD31-4B8C-83A1-F6EECF244321}">
                <p14:modId xmlns:p14="http://schemas.microsoft.com/office/powerpoint/2010/main" val="1765089369"/>
              </p:ext>
            </p:extLst>
          </p:nvPr>
        </p:nvGraphicFramePr>
        <p:xfrm>
          <a:off x="1524000" y="914400"/>
          <a:ext cx="6096000" cy="5440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1242922187"/>
                    </a:ext>
                  </a:extLst>
                </a:gridCol>
                <a:gridCol w="533400">
                  <a:extLst>
                    <a:ext uri="{9D8B030D-6E8A-4147-A177-3AD203B41FA5}">
                      <a16:colId xmlns:a16="http://schemas.microsoft.com/office/drawing/2014/main" val="2933157738"/>
                    </a:ext>
                  </a:extLst>
                </a:gridCol>
              </a:tblGrid>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Introduction to Contract Management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95890858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Initiate Contract Management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284268085"/>
                  </a:ext>
                </a:extLst>
              </a:tr>
              <a:tr h="228036">
                <a:tc>
                  <a:txBody>
                    <a:bodyPr/>
                    <a:lstStyle/>
                    <a:p>
                      <a:pPr lvl="1"/>
                      <a:r>
                        <a:rPr lang="en-US" sz="1100">
                          <a:solidFill>
                            <a:srgbClr val="085396"/>
                          </a:solidFill>
                        </a:rPr>
                        <a:t>1. Identify Stakeholders &amp; Define Roles and Responsibilities</a:t>
                      </a:r>
                    </a:p>
                  </a:txBody>
                  <a:tcPr/>
                </a:tc>
                <a:tc>
                  <a:txBody>
                    <a:bodyPr/>
                    <a:lstStyle/>
                    <a:p>
                      <a:endParaRPr lang="en-US" sz="1100">
                        <a:solidFill>
                          <a:srgbClr val="085396"/>
                        </a:solidFill>
                      </a:endParaRPr>
                    </a:p>
                  </a:txBody>
                  <a:tcPr/>
                </a:tc>
                <a:extLst>
                  <a:ext uri="{0D108BD9-81ED-4DB2-BD59-A6C34878D82A}">
                    <a16:rowId xmlns:a16="http://schemas.microsoft.com/office/drawing/2014/main" val="287954694"/>
                  </a:ext>
                </a:extLst>
              </a:tr>
              <a:tr h="228036">
                <a:tc>
                  <a:txBody>
                    <a:bodyPr/>
                    <a:lstStyle/>
                    <a:p>
                      <a:pPr lvl="1"/>
                      <a:r>
                        <a:rPr lang="en-US" sz="1100">
                          <a:solidFill>
                            <a:srgbClr val="085396"/>
                          </a:solidFill>
                        </a:rPr>
                        <a:t>2. Conduct Internal and External Kick-off Meetings</a:t>
                      </a:r>
                    </a:p>
                  </a:txBody>
                  <a:tcPr/>
                </a:tc>
                <a:tc>
                  <a:txBody>
                    <a:bodyPr/>
                    <a:lstStyle/>
                    <a:p>
                      <a:endParaRPr lang="en-US" sz="1100">
                        <a:solidFill>
                          <a:srgbClr val="085396"/>
                        </a:solidFill>
                      </a:endParaRPr>
                    </a:p>
                  </a:txBody>
                  <a:tcPr/>
                </a:tc>
                <a:extLst>
                  <a:ext uri="{0D108BD9-81ED-4DB2-BD59-A6C34878D82A}">
                    <a16:rowId xmlns:a16="http://schemas.microsoft.com/office/drawing/2014/main" val="307707040"/>
                  </a:ext>
                </a:extLst>
              </a:tr>
              <a:tr h="228036">
                <a:tc>
                  <a:txBody>
                    <a:bodyPr/>
                    <a:lstStyle/>
                    <a:p>
                      <a:pPr lvl="1"/>
                      <a:r>
                        <a:rPr lang="en-US" sz="1100">
                          <a:solidFill>
                            <a:srgbClr val="085396"/>
                          </a:solidFill>
                        </a:rPr>
                        <a:t>3. Develop Performance Measurement System</a:t>
                      </a:r>
                    </a:p>
                  </a:txBody>
                  <a:tcPr/>
                </a:tc>
                <a:tc>
                  <a:txBody>
                    <a:bodyPr/>
                    <a:lstStyle/>
                    <a:p>
                      <a:endParaRPr lang="en-US" sz="1100">
                        <a:solidFill>
                          <a:srgbClr val="085396"/>
                        </a:solidFill>
                      </a:endParaRPr>
                    </a:p>
                  </a:txBody>
                  <a:tcPr/>
                </a:tc>
                <a:extLst>
                  <a:ext uri="{0D108BD9-81ED-4DB2-BD59-A6C34878D82A}">
                    <a16:rowId xmlns:a16="http://schemas.microsoft.com/office/drawing/2014/main" val="4131386598"/>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(Measuring Performance, KPIs, Supplier Performance Score Card)</a:t>
                      </a:r>
                    </a:p>
                  </a:txBody>
                  <a:tcPr/>
                </a:tc>
                <a:tc>
                  <a:txBody>
                    <a:bodyPr/>
                    <a:lstStyle/>
                    <a:p>
                      <a:endParaRPr lang="en-US" sz="1100">
                        <a:solidFill>
                          <a:srgbClr val="085396"/>
                        </a:solidFill>
                      </a:endParaRPr>
                    </a:p>
                  </a:txBody>
                  <a:tcPr/>
                </a:tc>
                <a:extLst>
                  <a:ext uri="{0D108BD9-81ED-4DB2-BD59-A6C34878D82A}">
                    <a16:rowId xmlns:a16="http://schemas.microsoft.com/office/drawing/2014/main" val="3808323087"/>
                  </a:ext>
                </a:extLst>
              </a:tr>
              <a:tr h="228036">
                <a:tc>
                  <a:txBody>
                    <a:bodyPr/>
                    <a:lstStyle/>
                    <a:p>
                      <a:pPr lvl="1"/>
                      <a:r>
                        <a:rPr lang="en-US" sz="1100">
                          <a:solidFill>
                            <a:srgbClr val="085396"/>
                          </a:solidFill>
                        </a:rPr>
                        <a:t>4. Agree on Contract Management Plan (CMP)</a:t>
                      </a:r>
                    </a:p>
                  </a:txBody>
                  <a:tcPr/>
                </a:tc>
                <a:tc>
                  <a:txBody>
                    <a:bodyPr/>
                    <a:lstStyle/>
                    <a:p>
                      <a:endParaRPr lang="en-US" sz="1100">
                        <a:solidFill>
                          <a:srgbClr val="085396"/>
                        </a:solidFill>
                      </a:endParaRPr>
                    </a:p>
                  </a:txBody>
                  <a:tcPr/>
                </a:tc>
                <a:extLst>
                  <a:ext uri="{0D108BD9-81ED-4DB2-BD59-A6C34878D82A}">
                    <a16:rowId xmlns:a16="http://schemas.microsoft.com/office/drawing/2014/main" val="118669186"/>
                  </a:ext>
                </a:extLst>
              </a:tr>
              <a:tr h="228036">
                <a:tc>
                  <a:txBody>
                    <a:bodyPr/>
                    <a:lstStyle/>
                    <a:p>
                      <a:pPr lvl="1"/>
                      <a:r>
                        <a:rPr lang="en-US" sz="1100">
                          <a:solidFill>
                            <a:srgbClr val="085396"/>
                          </a:solidFill>
                        </a:rPr>
                        <a:t>5. Agree on Relationship Management Process</a:t>
                      </a:r>
                    </a:p>
                  </a:txBody>
                  <a:tcPr/>
                </a:tc>
                <a:tc>
                  <a:txBody>
                    <a:bodyPr/>
                    <a:lstStyle/>
                    <a:p>
                      <a:endParaRPr lang="en-US" sz="1100">
                        <a:solidFill>
                          <a:srgbClr val="085396"/>
                        </a:solidFill>
                      </a:endParaRPr>
                    </a:p>
                  </a:txBody>
                  <a:tcPr/>
                </a:tc>
                <a:extLst>
                  <a:ext uri="{0D108BD9-81ED-4DB2-BD59-A6C34878D82A}">
                    <a16:rowId xmlns:a16="http://schemas.microsoft.com/office/drawing/2014/main" val="93252783"/>
                  </a:ext>
                </a:extLst>
              </a:tr>
              <a:tr h="228036">
                <a:tc>
                  <a:txBody>
                    <a:bodyPr/>
                    <a:lstStyle/>
                    <a:p>
                      <a:pPr lvl="1"/>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4067295398"/>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Manage Contract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241221507"/>
                  </a:ext>
                </a:extLst>
              </a:tr>
              <a:tr h="228036">
                <a:tc>
                  <a:txBody>
                    <a:bodyPr/>
                    <a:lstStyle/>
                    <a:p>
                      <a:pPr lvl="1"/>
                      <a:r>
                        <a:rPr lang="en-US" sz="1100">
                          <a:solidFill>
                            <a:srgbClr val="085396"/>
                          </a:solidFill>
                        </a:rPr>
                        <a:t>Measure Supplier’s Performance</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2210554197"/>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(KPIs, Spend, Financial Health)</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3274288678"/>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Conduct Performance Reviews</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207387342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Manage Contract Pricing</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588134023"/>
                  </a:ext>
                </a:extLst>
              </a:tr>
              <a:tr h="228036">
                <a:tc>
                  <a:txBody>
                    <a:bodyPr/>
                    <a:lstStyle/>
                    <a:p>
                      <a:pPr lvl="1"/>
                      <a:r>
                        <a:rPr lang="en-US" sz="1100">
                          <a:solidFill>
                            <a:srgbClr val="085396"/>
                          </a:solidFill>
                        </a:rPr>
                        <a:t>Conduct Value Improvement Program</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2283486973"/>
                  </a:ext>
                </a:extLst>
              </a:tr>
              <a:tr h="228036">
                <a:tc>
                  <a:txBody>
                    <a:bodyPr/>
                    <a:lstStyle/>
                    <a:p>
                      <a:pPr lvl="1"/>
                      <a:r>
                        <a:rPr lang="en-US" sz="1100">
                          <a:solidFill>
                            <a:srgbClr val="085396"/>
                          </a:solidFill>
                        </a:rPr>
                        <a:t>Manage and Control Changes, Claims and Disputes</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168255787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21558374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Close Contract</a:t>
                      </a:r>
                    </a:p>
                  </a:txBody>
                  <a:tcPr/>
                </a:tc>
                <a:tc>
                  <a:txBody>
                    <a:bodyPr/>
                    <a:lstStyle/>
                    <a:p>
                      <a:endParaRPr lang="en-US" sz="1100">
                        <a:solidFill>
                          <a:srgbClr val="085396"/>
                        </a:solidFill>
                      </a:endParaRPr>
                    </a:p>
                  </a:txBody>
                  <a:tcPr/>
                </a:tc>
                <a:extLst>
                  <a:ext uri="{0D108BD9-81ED-4DB2-BD59-A6C34878D82A}">
                    <a16:rowId xmlns:a16="http://schemas.microsoft.com/office/drawing/2014/main" val="1223120500"/>
                  </a:ext>
                </a:extLst>
              </a:tr>
              <a:tr h="228036">
                <a:tc>
                  <a:txBody>
                    <a:bodyPr/>
                    <a:lstStyle/>
                    <a:p>
                      <a:pPr lvl="1"/>
                      <a:r>
                        <a:rPr lang="en-US" sz="1100">
                          <a:solidFill>
                            <a:srgbClr val="085396"/>
                          </a:solidFill>
                        </a:rPr>
                        <a:t>Conclude Supply Agreement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611204664"/>
                  </a:ext>
                </a:extLst>
              </a:tr>
              <a:tr h="228036">
                <a:tc>
                  <a:txBody>
                    <a:bodyPr/>
                    <a:lstStyle/>
                    <a:p>
                      <a:pPr lvl="1"/>
                      <a:r>
                        <a:rPr lang="en-US" sz="1100">
                          <a:solidFill>
                            <a:srgbClr val="085396"/>
                          </a:solidFill>
                        </a:rPr>
                        <a:t>Capture Lessons Learned</a:t>
                      </a:r>
                    </a:p>
                  </a:txBody>
                  <a:tcPr/>
                </a:tc>
                <a:tc>
                  <a:txBody>
                    <a:bodyPr/>
                    <a:lstStyle/>
                    <a:p>
                      <a:endParaRPr lang="en-US" sz="1100">
                        <a:solidFill>
                          <a:srgbClr val="085396"/>
                        </a:solidFill>
                      </a:endParaRPr>
                    </a:p>
                  </a:txBody>
                  <a:tcPr/>
                </a:tc>
                <a:extLst>
                  <a:ext uri="{0D108BD9-81ED-4DB2-BD59-A6C34878D82A}">
                    <a16:rowId xmlns:a16="http://schemas.microsoft.com/office/drawing/2014/main" val="152504799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2603458174"/>
                  </a:ext>
                </a:extLst>
              </a:tr>
            </a:tbl>
          </a:graphicData>
        </a:graphic>
      </p:graphicFrame>
    </p:spTree>
    <p:extLst>
      <p:ext uri="{BB962C8B-B14F-4D97-AF65-F5344CB8AC3E}">
        <p14:creationId xmlns:p14="http://schemas.microsoft.com/office/powerpoint/2010/main" val="3352533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14338" y="119063"/>
            <a:ext cx="8305800" cy="609600"/>
          </a:xfrm>
        </p:spPr>
        <p:txBody>
          <a:bodyPr/>
          <a:lstStyle/>
          <a:p>
            <a:pPr eaLnBrk="1" hangingPunct="1"/>
            <a:br>
              <a:rPr lang="en-US" dirty="0"/>
            </a:br>
            <a:r>
              <a:rPr lang="en-US" dirty="0"/>
              <a:t>MANAGE CONTRACT</a:t>
            </a:r>
          </a:p>
        </p:txBody>
      </p:sp>
      <p:sp>
        <p:nvSpPr>
          <p:cNvPr id="180227"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21" name="Text Box 3"/>
          <p:cNvSpPr txBox="1">
            <a:spLocks noChangeArrowheads="1"/>
          </p:cNvSpPr>
          <p:nvPr/>
        </p:nvSpPr>
        <p:spPr bwMode="auto">
          <a:xfrm>
            <a:off x="685800" y="990600"/>
            <a:ext cx="7315200" cy="1280351"/>
          </a:xfrm>
          <a:prstGeom prst="rect">
            <a:avLst/>
          </a:prstGeom>
          <a:solidFill>
            <a:srgbClr val="08539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292100" indent="-292100" eaLnBrk="0" hangingPunct="0">
              <a:spcBef>
                <a:spcPct val="35000"/>
              </a:spcBef>
            </a:pPr>
            <a:r>
              <a:rPr lang="en-US" sz="1600" b="1" u="sng">
                <a:latin typeface="Tahoma" pitchFamily="34" charset="0"/>
              </a:rPr>
              <a:t>Objectives:</a:t>
            </a:r>
            <a:r>
              <a:rPr lang="en-US" b="1">
                <a:latin typeface="Tahoma" pitchFamily="34" charset="0"/>
              </a:rPr>
              <a:t> </a:t>
            </a:r>
          </a:p>
          <a:p>
            <a:pPr marL="292100" indent="-292100" eaLnBrk="0" hangingPunct="0">
              <a:spcBef>
                <a:spcPct val="35000"/>
              </a:spcBef>
              <a:buFont typeface="Arial" pitchFamily="34" charset="0"/>
              <a:buChar char="•"/>
            </a:pPr>
            <a:r>
              <a:rPr lang="en-US" sz="1600">
                <a:latin typeface="Tahoma" pitchFamily="34" charset="0"/>
              </a:rPr>
              <a:t>To fulfill contractual objectives</a:t>
            </a:r>
          </a:p>
          <a:p>
            <a:pPr marL="292100" indent="-292100" eaLnBrk="0" hangingPunct="0">
              <a:spcBef>
                <a:spcPct val="35000"/>
              </a:spcBef>
              <a:buFont typeface="Arial" pitchFamily="34" charset="0"/>
              <a:buChar char="•"/>
            </a:pPr>
            <a:r>
              <a:rPr lang="en-US" sz="1600">
                <a:latin typeface="Tahoma" pitchFamily="34" charset="0"/>
              </a:rPr>
              <a:t>To manage supplier relationship and contract performance to maximize value during the lifecycle of the contract</a:t>
            </a:r>
          </a:p>
        </p:txBody>
      </p:sp>
      <p:sp>
        <p:nvSpPr>
          <p:cNvPr id="22" name="Text Box 4"/>
          <p:cNvSpPr txBox="1">
            <a:spLocks noChangeArrowheads="1"/>
          </p:cNvSpPr>
          <p:nvPr/>
        </p:nvSpPr>
        <p:spPr bwMode="auto">
          <a:xfrm>
            <a:off x="1828799" y="3004598"/>
            <a:ext cx="6348845" cy="1861087"/>
          </a:xfrm>
          <a:prstGeom prst="rect">
            <a:avLst/>
          </a:prstGeom>
          <a:noFill/>
          <a:ln w="9525" algn="ctr">
            <a:noFill/>
            <a:miter lim="800000"/>
            <a:headEnd/>
            <a:tailEnd/>
          </a:ln>
        </p:spPr>
        <p:txBody>
          <a:bodyPr wrap="square">
            <a:spAutoFit/>
          </a:bodyPr>
          <a:lstStyle/>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Measure Supplier’s Financial Health &amp; Performance (KPIs)</a:t>
            </a:r>
          </a:p>
          <a:p>
            <a:pPr marL="347663" indent="-347663">
              <a:lnSpc>
                <a:spcPct val="105000"/>
              </a:lnSpc>
              <a:spcBef>
                <a:spcPct val="35000"/>
              </a:spcBef>
              <a:spcAft>
                <a:spcPts val="300"/>
              </a:spcAft>
              <a:buClr>
                <a:schemeClr val="tx2"/>
              </a:buClr>
              <a:buSzPct val="100000"/>
              <a:buFont typeface="+mj-lt"/>
              <a:buAutoNum type="arabicPeriod"/>
            </a:pPr>
            <a:r>
              <a:rPr lang="de-DE" sz="1600">
                <a:solidFill>
                  <a:schemeClr val="tx2"/>
                </a:solidFill>
                <a:latin typeface="Tahoma" pitchFamily="34" charset="0"/>
              </a:rPr>
              <a:t>Conduct Performance Reviews</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Manage Contract Pricing (CAMS</a:t>
            </a:r>
            <a:r>
              <a:rPr lang="en-US" sz="1600" baseline="30000">
                <a:solidFill>
                  <a:schemeClr val="tx2"/>
                </a:solidFill>
                <a:latin typeface="Tahoma" pitchFamily="34" charset="0"/>
              </a:rPr>
              <a:t>TM</a:t>
            </a:r>
            <a:r>
              <a:rPr lang="en-US" sz="1600">
                <a:solidFill>
                  <a:schemeClr val="tx2"/>
                </a:solidFill>
                <a:latin typeface="Tahoma" pitchFamily="34" charset="0"/>
              </a:rPr>
              <a:t>/Price </a:t>
            </a:r>
            <a:r>
              <a:rPr lang="en-US" sz="1600" err="1">
                <a:solidFill>
                  <a:schemeClr val="tx2"/>
                </a:solidFill>
                <a:latin typeface="Tahoma" pitchFamily="34" charset="0"/>
              </a:rPr>
              <a:t>Discipline</a:t>
            </a:r>
            <a:r>
              <a:rPr lang="en-US" sz="1600" baseline="30000" err="1">
                <a:solidFill>
                  <a:schemeClr val="tx2"/>
                </a:solidFill>
                <a:latin typeface="Tahoma" pitchFamily="34" charset="0"/>
              </a:rPr>
              <a:t>TM</a:t>
            </a:r>
            <a:r>
              <a:rPr lang="en-US" sz="1600">
                <a:solidFill>
                  <a:schemeClr val="tx2"/>
                </a:solidFill>
                <a:latin typeface="Tahoma" pitchFamily="34" charset="0"/>
              </a:rPr>
              <a:t>)</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Conduct Value Improvement Programs (A&amp;D Cost Challenge)</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Manage &amp; Control Contract Changes, Claims &amp; Disputes</a:t>
            </a:r>
          </a:p>
        </p:txBody>
      </p:sp>
      <p:sp>
        <p:nvSpPr>
          <p:cNvPr id="23" name="Text Box 5"/>
          <p:cNvSpPr txBox="1">
            <a:spLocks noChangeArrowheads="1"/>
          </p:cNvSpPr>
          <p:nvPr/>
        </p:nvSpPr>
        <p:spPr bwMode="auto">
          <a:xfrm>
            <a:off x="1828799" y="2497723"/>
            <a:ext cx="832280"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dirty="0">
                <a:solidFill>
                  <a:schemeClr val="tx2"/>
                </a:solidFill>
                <a:latin typeface="Tahoma" pitchFamily="34" charset="0"/>
              </a:rPr>
              <a:t>Steps:</a:t>
            </a:r>
          </a:p>
        </p:txBody>
      </p:sp>
      <p:grpSp>
        <p:nvGrpSpPr>
          <p:cNvPr id="56" name="Group 55"/>
          <p:cNvGrpSpPr/>
          <p:nvPr/>
        </p:nvGrpSpPr>
        <p:grpSpPr>
          <a:xfrm>
            <a:off x="685800" y="2971800"/>
            <a:ext cx="1143000" cy="1905000"/>
            <a:chOff x="685800" y="2971800"/>
            <a:chExt cx="1143000" cy="1905000"/>
          </a:xfrm>
        </p:grpSpPr>
        <p:grpSp>
          <p:nvGrpSpPr>
            <p:cNvPr id="26" name="Group 25"/>
            <p:cNvGrpSpPr/>
            <p:nvPr/>
          </p:nvGrpSpPr>
          <p:grpSpPr>
            <a:xfrm>
              <a:off x="685800" y="2971800"/>
              <a:ext cx="1143000" cy="1143000"/>
              <a:chOff x="838200" y="2819400"/>
              <a:chExt cx="1143000" cy="1143000"/>
            </a:xfrm>
          </p:grpSpPr>
          <p:grpSp>
            <p:nvGrpSpPr>
              <p:cNvPr id="27" name="Group 26"/>
              <p:cNvGrpSpPr/>
              <p:nvPr/>
            </p:nvGrpSpPr>
            <p:grpSpPr>
              <a:xfrm>
                <a:off x="838200" y="2819400"/>
                <a:ext cx="1143000" cy="381000"/>
                <a:chOff x="7467600" y="838200"/>
                <a:chExt cx="1143000" cy="381000"/>
              </a:xfrm>
            </p:grpSpPr>
            <p:sp>
              <p:nvSpPr>
                <p:cNvPr id="40" name="Rectangle 39"/>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41" name="Rectangle 40"/>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42" name="Rectangle 41"/>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28" name="Group 27"/>
              <p:cNvGrpSpPr/>
              <p:nvPr/>
            </p:nvGrpSpPr>
            <p:grpSpPr>
              <a:xfrm>
                <a:off x="838200" y="3200400"/>
                <a:ext cx="1143000" cy="381000"/>
                <a:chOff x="7467600" y="838200"/>
                <a:chExt cx="1143000" cy="381000"/>
              </a:xfrm>
            </p:grpSpPr>
            <p:sp>
              <p:nvSpPr>
                <p:cNvPr id="37" name="Rectangle 36"/>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38" name="Rectangle 37"/>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39" name="Rectangle 38"/>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29" name="Group 28"/>
              <p:cNvGrpSpPr/>
              <p:nvPr/>
            </p:nvGrpSpPr>
            <p:grpSpPr>
              <a:xfrm>
                <a:off x="838200" y="3581400"/>
                <a:ext cx="1143000" cy="381000"/>
                <a:chOff x="7467600" y="838200"/>
                <a:chExt cx="1143000" cy="381000"/>
              </a:xfrm>
            </p:grpSpPr>
            <p:sp>
              <p:nvSpPr>
                <p:cNvPr id="34" name="Rectangle 33"/>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35" name="Rectangle 34"/>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36" name="Rectangle 35"/>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grpSp>
          <p:nvGrpSpPr>
            <p:cNvPr id="30" name="Group 29"/>
            <p:cNvGrpSpPr/>
            <p:nvPr/>
          </p:nvGrpSpPr>
          <p:grpSpPr>
            <a:xfrm>
              <a:off x="685800" y="4114800"/>
              <a:ext cx="1143000" cy="762000"/>
              <a:chOff x="838200" y="2819400"/>
              <a:chExt cx="1143000" cy="762000"/>
            </a:xfrm>
          </p:grpSpPr>
          <p:grpSp>
            <p:nvGrpSpPr>
              <p:cNvPr id="31" name="Group 26"/>
              <p:cNvGrpSpPr/>
              <p:nvPr/>
            </p:nvGrpSpPr>
            <p:grpSpPr>
              <a:xfrm>
                <a:off x="838200" y="2819400"/>
                <a:ext cx="1143000" cy="381000"/>
                <a:chOff x="7467600" y="838200"/>
                <a:chExt cx="1143000" cy="381000"/>
              </a:xfrm>
            </p:grpSpPr>
            <p:sp>
              <p:nvSpPr>
                <p:cNvPr id="53" name="Rectangle 52"/>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4" name="Rectangle 53"/>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5" name="Rectangle 54"/>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32" name="Group 27"/>
              <p:cNvGrpSpPr/>
              <p:nvPr/>
            </p:nvGrpSpPr>
            <p:grpSpPr>
              <a:xfrm>
                <a:off x="838200" y="3200400"/>
                <a:ext cx="1143000" cy="381000"/>
                <a:chOff x="7467600" y="838200"/>
                <a:chExt cx="1143000" cy="381000"/>
              </a:xfrm>
            </p:grpSpPr>
            <p:sp>
              <p:nvSpPr>
                <p:cNvPr id="50" name="Rectangle 49"/>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1" name="Rectangle 50"/>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2" name="Rectangle 51"/>
                <p:cNvSpPr/>
                <p:nvPr/>
              </p:nvSpPr>
              <p:spPr>
                <a:xfrm>
                  <a:off x="8229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grpSp>
      <p:sp>
        <p:nvSpPr>
          <p:cNvPr id="3" name="Freeform 34">
            <a:extLst>
              <a:ext uri="{FF2B5EF4-FFF2-40B4-BE49-F238E27FC236}">
                <a16:creationId xmlns:a16="http://schemas.microsoft.com/office/drawing/2014/main" id="{6EEC81A4-7EC5-22E2-BA9F-9752DBA754AE}"/>
              </a:ext>
            </a:extLst>
          </p:cNvPr>
          <p:cNvSpPr/>
          <p:nvPr/>
        </p:nvSpPr>
        <p:spPr>
          <a:xfrm rot="10800000" flipV="1">
            <a:off x="5067593" y="5458870"/>
            <a:ext cx="2926080"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176213" defTabSz="1822450">
              <a:lnSpc>
                <a:spcPct val="90000"/>
              </a:lnSpc>
              <a:spcBef>
                <a:spcPts val="600"/>
              </a:spcBef>
              <a:spcAft>
                <a:spcPct val="15000"/>
              </a:spcAft>
              <a:buFont typeface="Wingdings" pitchFamily="2" charset="2"/>
              <a:buChar char="§"/>
            </a:pPr>
            <a:r>
              <a:rPr lang="en-US" sz="1600" b="1" dirty="0"/>
              <a:t>Performance Reviews</a:t>
            </a:r>
          </a:p>
          <a:p>
            <a:pPr marL="285750" lvl="1" indent="-176213" defTabSz="1822450">
              <a:lnSpc>
                <a:spcPct val="90000"/>
              </a:lnSpc>
              <a:spcBef>
                <a:spcPts val="600"/>
              </a:spcBef>
              <a:spcAft>
                <a:spcPct val="15000"/>
              </a:spcAft>
              <a:buFont typeface="Wingdings" pitchFamily="2" charset="2"/>
              <a:buChar char="§"/>
            </a:pPr>
            <a:r>
              <a:rPr lang="en-US" sz="1600" b="1" dirty="0"/>
              <a:t>Supplier Relationship</a:t>
            </a:r>
          </a:p>
          <a:p>
            <a:pPr marL="285750" lvl="1" indent="-176213" defTabSz="1822450">
              <a:lnSpc>
                <a:spcPct val="90000"/>
              </a:lnSpc>
              <a:spcBef>
                <a:spcPts val="600"/>
              </a:spcBef>
              <a:spcAft>
                <a:spcPct val="15000"/>
              </a:spcAft>
              <a:buFont typeface="Wingdings" pitchFamily="2" charset="2"/>
              <a:buChar char="§"/>
            </a:pPr>
            <a:r>
              <a:rPr lang="en-US" sz="1600" b="1" dirty="0"/>
              <a:t>Continuous Improvement</a:t>
            </a:r>
            <a:endParaRPr lang="pt-BR" sz="1600" b="1" kern="1200" dirty="0"/>
          </a:p>
        </p:txBody>
      </p:sp>
      <p:sp>
        <p:nvSpPr>
          <p:cNvPr id="5" name="Rectangle 4">
            <a:extLst>
              <a:ext uri="{FF2B5EF4-FFF2-40B4-BE49-F238E27FC236}">
                <a16:creationId xmlns:a16="http://schemas.microsoft.com/office/drawing/2014/main" id="{9A13A722-D047-7919-CF0E-BA5E9B520091}"/>
              </a:ext>
            </a:extLst>
          </p:cNvPr>
          <p:cNvSpPr/>
          <p:nvPr/>
        </p:nvSpPr>
        <p:spPr>
          <a:xfrm>
            <a:off x="4973443" y="5107256"/>
            <a:ext cx="3027557" cy="13381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6CFD7112-0BE7-EB95-35CC-33A8BF306D0F}"/>
              </a:ext>
            </a:extLst>
          </p:cNvPr>
          <p:cNvSpPr/>
          <p:nvPr/>
        </p:nvSpPr>
        <p:spPr>
          <a:xfrm rot="10800000" flipV="1">
            <a:off x="5157125" y="4984215"/>
            <a:ext cx="1600517" cy="256609"/>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solidFill>
            <a:schemeClr val="bg1"/>
          </a:solidFill>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09537" lvl="1" defTabSz="1822450">
              <a:lnSpc>
                <a:spcPct val="90000"/>
              </a:lnSpc>
              <a:spcBef>
                <a:spcPts val="600"/>
              </a:spcBef>
              <a:spcAft>
                <a:spcPct val="15000"/>
              </a:spcAft>
            </a:pPr>
            <a:r>
              <a:rPr lang="en-US" sz="1600" b="1" kern="1200" dirty="0"/>
              <a:t>Key outcomes:</a:t>
            </a:r>
            <a:endParaRPr lang="pt-BR" sz="4400" b="1" kern="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6256" y="347663"/>
            <a:ext cx="8305800" cy="381000"/>
          </a:xfrm>
        </p:spPr>
        <p:txBody>
          <a:bodyPr/>
          <a:lstStyle/>
          <a:p>
            <a:pPr eaLnBrk="1" hangingPunct="1"/>
            <a:r>
              <a:rPr lang="en-US"/>
              <a:t>1a. MEASURE SUPPLIER’S FINANCIAL HEALTH</a:t>
            </a:r>
          </a:p>
        </p:txBody>
      </p:sp>
      <p:sp>
        <p:nvSpPr>
          <p:cNvPr id="4" name="Rectangle 3"/>
          <p:cNvSpPr>
            <a:spLocks noChangeArrowheads="1"/>
          </p:cNvSpPr>
          <p:nvPr/>
        </p:nvSpPr>
        <p:spPr bwMode="auto">
          <a:xfrm>
            <a:off x="457200" y="762000"/>
            <a:ext cx="8305800" cy="1981200"/>
          </a:xfrm>
          <a:prstGeom prst="rect">
            <a:avLst/>
          </a:prstGeom>
          <a:noFill/>
          <a:ln w="9525">
            <a:noFill/>
            <a:miter lim="800000"/>
            <a:headEnd/>
            <a:tailEnd/>
          </a:ln>
        </p:spPr>
        <p:txBody>
          <a:bodyPr/>
          <a:lstStyle/>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Evaluate financial health of the supplier regularly (semi-annually/ annually)</a:t>
            </a:r>
          </a:p>
          <a:p>
            <a:pPr marL="685800" lvl="1"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Cross sectional analysis evaluates financial health against industry or peers</a:t>
            </a:r>
          </a:p>
          <a:p>
            <a:pPr marL="685800" lvl="1"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Trend analysis evaluates company’s performance over time</a:t>
            </a:r>
          </a:p>
        </p:txBody>
      </p:sp>
      <p:grpSp>
        <p:nvGrpSpPr>
          <p:cNvPr id="7" name="Group 6"/>
          <p:cNvGrpSpPr/>
          <p:nvPr/>
        </p:nvGrpSpPr>
        <p:grpSpPr>
          <a:xfrm>
            <a:off x="7620000" y="304800"/>
            <a:ext cx="1143000" cy="381000"/>
            <a:chOff x="838200" y="3429000"/>
            <a:chExt cx="1143000" cy="381000"/>
          </a:xfrm>
        </p:grpSpPr>
        <p:sp>
          <p:nvSpPr>
            <p:cNvPr id="8" name="Rectangle 7"/>
            <p:cNvSpPr/>
            <p:nvPr/>
          </p:nvSpPr>
          <p:spPr>
            <a:xfrm>
              <a:off x="838200" y="3429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9" name="Rectangle 8"/>
            <p:cNvSpPr/>
            <p:nvPr/>
          </p:nvSpPr>
          <p:spPr>
            <a:xfrm>
              <a:off x="1219200" y="3429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0" name="Rectangle 9"/>
            <p:cNvSpPr/>
            <p:nvPr/>
          </p:nvSpPr>
          <p:spPr>
            <a:xfrm>
              <a:off x="1600200" y="34290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pic>
        <p:nvPicPr>
          <p:cNvPr id="18" name="Picture 17">
            <a:extLst>
              <a:ext uri="{FF2B5EF4-FFF2-40B4-BE49-F238E27FC236}">
                <a16:creationId xmlns:a16="http://schemas.microsoft.com/office/drawing/2014/main" id="{13DE3799-BF9D-2227-AA5D-1144A080C75A}"/>
              </a:ext>
            </a:extLst>
          </p:cNvPr>
          <p:cNvPicPr>
            <a:picLocks noChangeAspect="1"/>
          </p:cNvPicPr>
          <p:nvPr/>
        </p:nvPicPr>
        <p:blipFill>
          <a:blip r:embed="rId3"/>
          <a:stretch>
            <a:fillRect/>
          </a:stretch>
        </p:blipFill>
        <p:spPr>
          <a:xfrm>
            <a:off x="1066800" y="1965050"/>
            <a:ext cx="3926632" cy="2739571"/>
          </a:xfrm>
          <a:prstGeom prst="rect">
            <a:avLst/>
          </a:prstGeom>
        </p:spPr>
      </p:pic>
      <p:pic>
        <p:nvPicPr>
          <p:cNvPr id="27" name="Picture 26">
            <a:extLst>
              <a:ext uri="{FF2B5EF4-FFF2-40B4-BE49-F238E27FC236}">
                <a16:creationId xmlns:a16="http://schemas.microsoft.com/office/drawing/2014/main" id="{E9A7109E-0D90-C034-287B-F88B5D9C6962}"/>
              </a:ext>
            </a:extLst>
          </p:cNvPr>
          <p:cNvPicPr>
            <a:picLocks noChangeAspect="1"/>
          </p:cNvPicPr>
          <p:nvPr/>
        </p:nvPicPr>
        <p:blipFill>
          <a:blip r:embed="rId4"/>
          <a:stretch>
            <a:fillRect/>
          </a:stretch>
        </p:blipFill>
        <p:spPr>
          <a:xfrm>
            <a:off x="5574457" y="3360349"/>
            <a:ext cx="2790780" cy="1508904"/>
          </a:xfrm>
          <a:prstGeom prst="rect">
            <a:avLst/>
          </a:prstGeom>
        </p:spPr>
      </p:pic>
      <p:grpSp>
        <p:nvGrpSpPr>
          <p:cNvPr id="30" name="Group 29">
            <a:extLst>
              <a:ext uri="{FF2B5EF4-FFF2-40B4-BE49-F238E27FC236}">
                <a16:creationId xmlns:a16="http://schemas.microsoft.com/office/drawing/2014/main" id="{08599D1E-3E1C-A888-490F-8A9E0E216D2B}"/>
              </a:ext>
            </a:extLst>
          </p:cNvPr>
          <p:cNvGrpSpPr/>
          <p:nvPr/>
        </p:nvGrpSpPr>
        <p:grpSpPr>
          <a:xfrm>
            <a:off x="1058711" y="4366697"/>
            <a:ext cx="3926632" cy="2181740"/>
            <a:chOff x="634435" y="4328597"/>
            <a:chExt cx="3926632" cy="2181740"/>
          </a:xfrm>
        </p:grpSpPr>
        <p:pic>
          <p:nvPicPr>
            <p:cNvPr id="22" name="Picture 21">
              <a:extLst>
                <a:ext uri="{FF2B5EF4-FFF2-40B4-BE49-F238E27FC236}">
                  <a16:creationId xmlns:a16="http://schemas.microsoft.com/office/drawing/2014/main" id="{FB2FF6E6-2C86-61F4-F453-51052A748F0E}"/>
                </a:ext>
              </a:extLst>
            </p:cNvPr>
            <p:cNvPicPr>
              <a:picLocks noChangeAspect="1"/>
            </p:cNvPicPr>
            <p:nvPr/>
          </p:nvPicPr>
          <p:blipFill rotWithShape="1">
            <a:blip r:embed="rId5"/>
            <a:srcRect b="35003"/>
            <a:stretch/>
          </p:blipFill>
          <p:spPr>
            <a:xfrm>
              <a:off x="642524" y="4328597"/>
              <a:ext cx="3918543" cy="1691204"/>
            </a:xfrm>
            <a:prstGeom prst="rect">
              <a:avLst/>
            </a:prstGeom>
          </p:spPr>
        </p:pic>
        <p:pic>
          <p:nvPicPr>
            <p:cNvPr id="29" name="Picture 28">
              <a:extLst>
                <a:ext uri="{FF2B5EF4-FFF2-40B4-BE49-F238E27FC236}">
                  <a16:creationId xmlns:a16="http://schemas.microsoft.com/office/drawing/2014/main" id="{E8941995-C2B7-46AD-E473-B4E73ADB4B2B}"/>
                </a:ext>
              </a:extLst>
            </p:cNvPr>
            <p:cNvPicPr>
              <a:picLocks noChangeAspect="1"/>
            </p:cNvPicPr>
            <p:nvPr/>
          </p:nvPicPr>
          <p:blipFill>
            <a:blip r:embed="rId6"/>
            <a:stretch>
              <a:fillRect/>
            </a:stretch>
          </p:blipFill>
          <p:spPr>
            <a:xfrm>
              <a:off x="634435" y="5971625"/>
              <a:ext cx="2662651" cy="538712"/>
            </a:xfrm>
            <a:prstGeom prst="rect">
              <a:avLst/>
            </a:prstGeom>
          </p:spPr>
        </p:pic>
      </p:grpSp>
      <p:sp>
        <p:nvSpPr>
          <p:cNvPr id="31" name="Isosceles Triangle 30">
            <a:extLst>
              <a:ext uri="{FF2B5EF4-FFF2-40B4-BE49-F238E27FC236}">
                <a16:creationId xmlns:a16="http://schemas.microsoft.com/office/drawing/2014/main" id="{BAD52F1A-79AA-A62A-C9B8-96D638368731}"/>
              </a:ext>
            </a:extLst>
          </p:cNvPr>
          <p:cNvSpPr/>
          <p:nvPr/>
        </p:nvSpPr>
        <p:spPr>
          <a:xfrm rot="5400000">
            <a:off x="3531465" y="3898035"/>
            <a:ext cx="3429001" cy="433531"/>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240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Group 4">
            <a:extLst>
              <a:ext uri="{FF2B5EF4-FFF2-40B4-BE49-F238E27FC236}">
                <a16:creationId xmlns:a16="http://schemas.microsoft.com/office/drawing/2014/main" id="{6A409103-4CD4-C1DF-1421-981EAED8AB3D}"/>
              </a:ext>
            </a:extLst>
          </p:cNvPr>
          <p:cNvGraphicFramePr>
            <a:graphicFrameLocks/>
          </p:cNvGraphicFramePr>
          <p:nvPr>
            <p:extLst>
              <p:ext uri="{D42A27DB-BD31-4B8C-83A1-F6EECF244321}">
                <p14:modId xmlns:p14="http://schemas.microsoft.com/office/powerpoint/2010/main" val="2164884846"/>
              </p:ext>
            </p:extLst>
          </p:nvPr>
        </p:nvGraphicFramePr>
        <p:xfrm>
          <a:off x="609601" y="1295400"/>
          <a:ext cx="7924799" cy="4889819"/>
        </p:xfrm>
        <a:graphic>
          <a:graphicData uri="http://schemas.openxmlformats.org/drawingml/2006/table">
            <a:tbl>
              <a:tblPr/>
              <a:tblGrid>
                <a:gridCol w="2057399">
                  <a:extLst>
                    <a:ext uri="{9D8B030D-6E8A-4147-A177-3AD203B41FA5}">
                      <a16:colId xmlns:a16="http://schemas.microsoft.com/office/drawing/2014/main" val="20000"/>
                    </a:ext>
                  </a:extLst>
                </a:gridCol>
                <a:gridCol w="778080">
                  <a:extLst>
                    <a:ext uri="{9D8B030D-6E8A-4147-A177-3AD203B41FA5}">
                      <a16:colId xmlns:a16="http://schemas.microsoft.com/office/drawing/2014/main" val="20001"/>
                    </a:ext>
                  </a:extLst>
                </a:gridCol>
                <a:gridCol w="987888">
                  <a:extLst>
                    <a:ext uri="{9D8B030D-6E8A-4147-A177-3AD203B41FA5}">
                      <a16:colId xmlns:a16="http://schemas.microsoft.com/office/drawing/2014/main" val="20002"/>
                    </a:ext>
                  </a:extLst>
                </a:gridCol>
                <a:gridCol w="4101432">
                  <a:extLst>
                    <a:ext uri="{9D8B030D-6E8A-4147-A177-3AD203B41FA5}">
                      <a16:colId xmlns:a16="http://schemas.microsoft.com/office/drawing/2014/main" val="20003"/>
                    </a:ext>
                  </a:extLst>
                </a:gridCol>
              </a:tblGrid>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Attribute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Max Score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Score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Tahoma" pitchFamily="34" charset="0"/>
                        </a:rPr>
                        <a:t>Measure</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85396"/>
                    </a:solidFill>
                  </a:tcPr>
                </a:tc>
                <a:extLst>
                  <a:ext uri="{0D108BD9-81ED-4DB2-BD59-A6C34878D82A}">
                    <a16:rowId xmlns:a16="http://schemas.microsoft.com/office/drawing/2014/main" val="10000"/>
                  </a:ext>
                </a:extLst>
              </a:tr>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Cost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Meet or exceed Min Advantage Target</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Unit 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1"/>
                  </a:ext>
                </a:extLst>
              </a:tr>
              <a:tr h="6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Reliability/Quality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rPr>
                        <a:t>290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Process yield (% of defective parts)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Incoming yield (defective </a:t>
                      </a:r>
                      <a:r>
                        <a:rPr kumimoji="0" lang="en-US" sz="1500" b="0" i="0" u="none" strike="noStrike" cap="none" normalizeH="0" baseline="0" err="1">
                          <a:ln>
                            <a:noFill/>
                          </a:ln>
                          <a:solidFill>
                            <a:schemeClr val="tx1"/>
                          </a:solidFill>
                          <a:effectLst/>
                          <a:latin typeface="Arial" pitchFamily="34" charset="0"/>
                        </a:rPr>
                        <a:t>ppm</a:t>
                      </a:r>
                      <a:r>
                        <a:rPr kumimoji="0" lang="en-US" sz="1500" b="0" i="0" u="none" strike="noStrike" cap="none" normalizeH="0" baseline="0">
                          <a:ln>
                            <a:noFill/>
                          </a:ln>
                          <a:solidFill>
                            <a:schemeClr val="tx1"/>
                          </a:solidFill>
                          <a:effectLst/>
                          <a:latin typeface="Arial" pitchFamily="34" charset="0"/>
                        </a:rPr>
                        <a:t>)</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Results of quality audits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698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Business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Financial health (e.g. ratios of company vs. industry)</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6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Environment/Safety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Number of safety incidents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Results of environmental/safety inspection</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Supply Chain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 on time and in-full deliveries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 electronic orders (with Tier 2 suppliers)</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Inventory turns</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5"/>
                  </a:ext>
                </a:extLst>
              </a:tr>
              <a:tr h="696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ahoma" pitchFamily="34" charset="0"/>
                        </a:rPr>
                        <a:t>Technology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pitchFamily="34" charset="0"/>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Investment in R&amp;D</a:t>
                      </a:r>
                    </a:p>
                    <a:p>
                      <a:pPr marL="114300" marR="0" lvl="0" indent="-11430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1500" b="0" i="0" u="none" strike="noStrike" cap="none" normalizeH="0" baseline="0">
                          <a:ln>
                            <a:noFill/>
                          </a:ln>
                          <a:solidFill>
                            <a:schemeClr val="tx1"/>
                          </a:solidFill>
                          <a:effectLst/>
                          <a:latin typeface="Arial" pitchFamily="34" charset="0"/>
                        </a:rPr>
                        <a:t> Capital investment plan</a:t>
                      </a:r>
                      <a:endParaRPr kumimoji="0" lang="en-US" sz="1500" b="0" i="0" u="none" strike="noStrike" cap="none" normalizeH="0" baseline="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bl>
          </a:graphicData>
        </a:graphic>
      </p:graphicFrame>
      <p:sp>
        <p:nvSpPr>
          <p:cNvPr id="5" name="Rectangle 2">
            <a:extLst>
              <a:ext uri="{FF2B5EF4-FFF2-40B4-BE49-F238E27FC236}">
                <a16:creationId xmlns:a16="http://schemas.microsoft.com/office/drawing/2014/main" id="{E04D7791-C66D-3EE4-5518-A9D4E1B4625B}"/>
              </a:ext>
            </a:extLst>
          </p:cNvPr>
          <p:cNvSpPr>
            <a:spLocks noGrp="1" noChangeArrowheads="1"/>
          </p:cNvSpPr>
          <p:nvPr>
            <p:ph type="title"/>
          </p:nvPr>
        </p:nvSpPr>
        <p:spPr>
          <a:xfrm>
            <a:off x="416256" y="347663"/>
            <a:ext cx="8305800" cy="381000"/>
          </a:xfrm>
        </p:spPr>
        <p:txBody>
          <a:bodyPr/>
          <a:lstStyle/>
          <a:p>
            <a:pPr eaLnBrk="1" hangingPunct="1"/>
            <a:r>
              <a:rPr lang="en-US"/>
              <a:t>1b. MEASURE SUPPLIER’S PERFORMANCE (KPIs)</a:t>
            </a:r>
          </a:p>
        </p:txBody>
      </p:sp>
      <p:sp>
        <p:nvSpPr>
          <p:cNvPr id="6" name="Rectangle 5">
            <a:extLst>
              <a:ext uri="{FF2B5EF4-FFF2-40B4-BE49-F238E27FC236}">
                <a16:creationId xmlns:a16="http://schemas.microsoft.com/office/drawing/2014/main" id="{FF34A1AA-0E2C-D145-913C-2AFF699EC72A}"/>
              </a:ext>
            </a:extLst>
          </p:cNvPr>
          <p:cNvSpPr>
            <a:spLocks noChangeArrowheads="1"/>
          </p:cNvSpPr>
          <p:nvPr/>
        </p:nvSpPr>
        <p:spPr bwMode="auto">
          <a:xfrm>
            <a:off x="457200" y="762000"/>
            <a:ext cx="8305800" cy="1981200"/>
          </a:xfrm>
          <a:prstGeom prst="rect">
            <a:avLst/>
          </a:prstGeom>
          <a:noFill/>
          <a:ln w="9525">
            <a:noFill/>
            <a:miter lim="800000"/>
            <a:headEnd/>
            <a:tailEnd/>
          </a:ln>
        </p:spPr>
        <p:txBody>
          <a:bodyPr/>
          <a:lstStyle/>
          <a:p>
            <a:pPr marL="228600"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Score the supplier’s performance using the agreed Scorecard  - Example:</a:t>
            </a:r>
            <a:endParaRPr lang="en-US" sz="1600">
              <a:solidFill>
                <a:schemeClr val="tx2"/>
              </a:solidFill>
              <a:latin typeface="Tahoma" pitchFamily="34" charset="0"/>
            </a:endParaRPr>
          </a:p>
        </p:txBody>
      </p:sp>
      <p:grpSp>
        <p:nvGrpSpPr>
          <p:cNvPr id="7" name="Group 6">
            <a:extLst>
              <a:ext uri="{FF2B5EF4-FFF2-40B4-BE49-F238E27FC236}">
                <a16:creationId xmlns:a16="http://schemas.microsoft.com/office/drawing/2014/main" id="{6A29CE3C-8A2E-AB94-B008-0C24E5A1C7FF}"/>
              </a:ext>
            </a:extLst>
          </p:cNvPr>
          <p:cNvGrpSpPr/>
          <p:nvPr/>
        </p:nvGrpSpPr>
        <p:grpSpPr>
          <a:xfrm>
            <a:off x="7620000" y="304800"/>
            <a:ext cx="1143000" cy="381000"/>
            <a:chOff x="838200" y="3429000"/>
            <a:chExt cx="1143000" cy="381000"/>
          </a:xfrm>
        </p:grpSpPr>
        <p:sp>
          <p:nvSpPr>
            <p:cNvPr id="8" name="Rectangle 7">
              <a:extLst>
                <a:ext uri="{FF2B5EF4-FFF2-40B4-BE49-F238E27FC236}">
                  <a16:creationId xmlns:a16="http://schemas.microsoft.com/office/drawing/2014/main" id="{B6C095FB-1E16-20E5-B7FD-E7665F846239}"/>
                </a:ext>
              </a:extLst>
            </p:cNvPr>
            <p:cNvSpPr/>
            <p:nvPr/>
          </p:nvSpPr>
          <p:spPr>
            <a:xfrm>
              <a:off x="838200" y="3429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9" name="Rectangle 8">
              <a:extLst>
                <a:ext uri="{FF2B5EF4-FFF2-40B4-BE49-F238E27FC236}">
                  <a16:creationId xmlns:a16="http://schemas.microsoft.com/office/drawing/2014/main" id="{370A2BDC-7A35-1A01-9222-ACE1CF01EC97}"/>
                </a:ext>
              </a:extLst>
            </p:cNvPr>
            <p:cNvSpPr/>
            <p:nvPr/>
          </p:nvSpPr>
          <p:spPr>
            <a:xfrm>
              <a:off x="1219200" y="3429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0" name="Rectangle 9">
              <a:extLst>
                <a:ext uri="{FF2B5EF4-FFF2-40B4-BE49-F238E27FC236}">
                  <a16:creationId xmlns:a16="http://schemas.microsoft.com/office/drawing/2014/main" id="{60F32978-6D2E-C432-3782-CE57AC450D84}"/>
                </a:ext>
              </a:extLst>
            </p:cNvPr>
            <p:cNvSpPr/>
            <p:nvPr/>
          </p:nvSpPr>
          <p:spPr>
            <a:xfrm>
              <a:off x="1600200" y="34290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620000" y="304800"/>
            <a:ext cx="1143000" cy="381000"/>
            <a:chOff x="838200" y="3429000"/>
            <a:chExt cx="1143000" cy="381000"/>
          </a:xfrm>
        </p:grpSpPr>
        <p:sp>
          <p:nvSpPr>
            <p:cNvPr id="12" name="Rectangle 11"/>
            <p:cNvSpPr/>
            <p:nvPr/>
          </p:nvSpPr>
          <p:spPr>
            <a:xfrm>
              <a:off x="838200" y="3429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13" name="Rectangle 12"/>
            <p:cNvSpPr/>
            <p:nvPr/>
          </p:nvSpPr>
          <p:spPr>
            <a:xfrm>
              <a:off x="1219200" y="3429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14" name="Rectangle 13"/>
            <p:cNvSpPr/>
            <p:nvPr/>
          </p:nvSpPr>
          <p:spPr>
            <a:xfrm>
              <a:off x="1600200" y="34290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
        <p:nvSpPr>
          <p:cNvPr id="16" name="Rectangle 3"/>
          <p:cNvSpPr>
            <a:spLocks noChangeArrowheads="1"/>
          </p:cNvSpPr>
          <p:nvPr/>
        </p:nvSpPr>
        <p:spPr bwMode="auto">
          <a:xfrm>
            <a:off x="457200" y="1025856"/>
            <a:ext cx="8001000" cy="4990480"/>
          </a:xfrm>
          <a:prstGeom prst="rect">
            <a:avLst/>
          </a:prstGeom>
          <a:noFill/>
          <a:ln w="41275" cmpd="dbl">
            <a:solidFill>
              <a:srgbClr val="083399"/>
            </a:solidFill>
            <a:miter lim="800000"/>
            <a:headEnd/>
            <a:tailEnd/>
          </a:ln>
        </p:spPr>
        <p:txBody>
          <a:bodyPr/>
          <a:lstStyle/>
          <a:p>
            <a:pPr marL="228600" indent="-228600">
              <a:spcBef>
                <a:spcPct val="35000"/>
              </a:spcBef>
              <a:spcAft>
                <a:spcPts val="600"/>
              </a:spcAft>
              <a:buClr>
                <a:srgbClr val="333333"/>
              </a:buClr>
              <a:buSzPct val="95000"/>
            </a:pPr>
            <a:r>
              <a:rPr lang="en-US" sz="1600" b="1" u="sng">
                <a:solidFill>
                  <a:schemeClr val="tx2"/>
                </a:solidFill>
                <a:latin typeface="Tahoma" pitchFamily="34" charset="0"/>
              </a:rPr>
              <a:t>Points to consider</a:t>
            </a:r>
          </a:p>
          <a:p>
            <a:pPr marL="685800" lvl="1" indent="-228600">
              <a:spcBef>
                <a:spcPct val="35000"/>
              </a:spcBef>
              <a:spcAft>
                <a:spcPts val="0"/>
              </a:spcAft>
              <a:buClr>
                <a:schemeClr val="tx2"/>
              </a:buClr>
              <a:buSzPct val="100000"/>
              <a:buFont typeface="Wingdings" pitchFamily="2" charset="2"/>
              <a:buChar char="Ø"/>
            </a:pPr>
            <a:r>
              <a:rPr lang="en-US">
                <a:solidFill>
                  <a:srgbClr val="083399"/>
                </a:solidFill>
                <a:latin typeface="Tahoma" pitchFamily="34" charset="0"/>
              </a:rPr>
              <a:t>Conduct Performance Reviews regularly (Tier 1: quarterly / Tier 2: annually) involving company and supplier</a:t>
            </a:r>
          </a:p>
          <a:p>
            <a:pPr marL="685800" lvl="1" indent="-228600">
              <a:spcBef>
                <a:spcPct val="35000"/>
              </a:spcBef>
              <a:spcAft>
                <a:spcPts val="0"/>
              </a:spcAft>
              <a:buClr>
                <a:schemeClr val="tx2"/>
              </a:buClr>
              <a:buSzPct val="100000"/>
              <a:buFont typeface="Wingdings" pitchFamily="2" charset="2"/>
              <a:buChar char="Ø"/>
            </a:pPr>
            <a:r>
              <a:rPr lang="en-US">
                <a:solidFill>
                  <a:srgbClr val="083399"/>
                </a:solidFill>
                <a:latin typeface="Tahoma" pitchFamily="34" charset="0"/>
              </a:rPr>
              <a:t>Make them specific and meaningful</a:t>
            </a:r>
          </a:p>
          <a:p>
            <a:pPr marL="685800" lvl="1" indent="-228600">
              <a:spcBef>
                <a:spcPct val="35000"/>
              </a:spcBef>
              <a:spcAft>
                <a:spcPts val="600"/>
              </a:spcAft>
              <a:buClr>
                <a:schemeClr val="tx2"/>
              </a:buClr>
              <a:buSzPct val="100000"/>
              <a:buFont typeface="Wingdings" pitchFamily="2" charset="2"/>
              <a:buChar char="Ø"/>
            </a:pPr>
            <a:r>
              <a:rPr lang="en-US">
                <a:solidFill>
                  <a:srgbClr val="083399"/>
                </a:solidFill>
                <a:latin typeface="Tahoma" pitchFamily="34" charset="0"/>
              </a:rPr>
              <a:t>Use contract management plan as an input to a standardized meeting agenda to discuss the following:</a:t>
            </a:r>
          </a:p>
          <a:p>
            <a:pPr marL="1143000" lvl="2" indent="-228600">
              <a:spcBef>
                <a:spcPct val="35000"/>
              </a:spcBef>
              <a:spcAft>
                <a:spcPts val="600"/>
              </a:spcAft>
              <a:buClr>
                <a:schemeClr val="tx2"/>
              </a:buClr>
              <a:buSzPct val="100000"/>
              <a:buFont typeface="Wingdings" pitchFamily="2" charset="2"/>
              <a:buChar char="Ø"/>
            </a:pPr>
            <a:r>
              <a:rPr lang="en-US" sz="1600">
                <a:solidFill>
                  <a:srgbClr val="083399"/>
                </a:solidFill>
                <a:latin typeface="Tahoma" pitchFamily="34" charset="0"/>
              </a:rPr>
              <a:t>Current performance vs. agreed KPIs - Supplier should present status of KPI’s and other value improvement initiatives</a:t>
            </a:r>
          </a:p>
          <a:p>
            <a:pPr marL="1143000" lvl="2" indent="-228600">
              <a:spcBef>
                <a:spcPct val="35000"/>
              </a:spcBef>
              <a:spcAft>
                <a:spcPts val="600"/>
              </a:spcAft>
              <a:buClr>
                <a:schemeClr val="tx2"/>
              </a:buClr>
              <a:buSzPct val="100000"/>
              <a:buFont typeface="Wingdings" pitchFamily="2" charset="2"/>
              <a:buChar char="Ø"/>
            </a:pPr>
            <a:r>
              <a:rPr lang="en-US" sz="1600">
                <a:solidFill>
                  <a:srgbClr val="083399"/>
                </a:solidFill>
                <a:latin typeface="Tahoma" pitchFamily="34" charset="0"/>
              </a:rPr>
              <a:t>What is going well and not so well </a:t>
            </a:r>
          </a:p>
          <a:p>
            <a:pPr marL="1143000" lvl="2" indent="-228600">
              <a:spcBef>
                <a:spcPct val="35000"/>
              </a:spcBef>
              <a:spcAft>
                <a:spcPts val="600"/>
              </a:spcAft>
              <a:buClr>
                <a:schemeClr val="tx2"/>
              </a:buClr>
              <a:buSzPct val="100000"/>
              <a:buFont typeface="Wingdings" pitchFamily="2" charset="2"/>
              <a:buChar char="Ø"/>
            </a:pPr>
            <a:r>
              <a:rPr lang="en-US" sz="1600">
                <a:solidFill>
                  <a:srgbClr val="083399"/>
                </a:solidFill>
                <a:latin typeface="Tahoma" pitchFamily="34" charset="0"/>
              </a:rPr>
              <a:t>Identify and drive business improvement opportunities</a:t>
            </a:r>
          </a:p>
          <a:p>
            <a:pPr marL="1143000" lvl="2" indent="-228600">
              <a:spcBef>
                <a:spcPct val="35000"/>
              </a:spcBef>
              <a:spcAft>
                <a:spcPts val="600"/>
              </a:spcAft>
              <a:buClr>
                <a:schemeClr val="tx2"/>
              </a:buClr>
              <a:buSzPct val="100000"/>
              <a:buFont typeface="Wingdings" pitchFamily="2" charset="2"/>
              <a:buChar char="Ø"/>
            </a:pPr>
            <a:r>
              <a:rPr lang="en-US" sz="1600">
                <a:solidFill>
                  <a:srgbClr val="083399"/>
                </a:solidFill>
                <a:latin typeface="Tahoma" pitchFamily="34" charset="0"/>
              </a:rPr>
              <a:t>Any updated Company demand plan/outlook</a:t>
            </a:r>
          </a:p>
          <a:p>
            <a:pPr marL="1143000" lvl="2" indent="-228600">
              <a:spcBef>
                <a:spcPct val="35000"/>
              </a:spcBef>
              <a:spcAft>
                <a:spcPts val="600"/>
              </a:spcAft>
              <a:buClr>
                <a:schemeClr val="tx2"/>
              </a:buClr>
              <a:buSzPct val="100000"/>
              <a:buFont typeface="Wingdings" pitchFamily="2" charset="2"/>
              <a:buChar char="Ø"/>
            </a:pPr>
            <a:r>
              <a:rPr lang="en-US" sz="1600">
                <a:solidFill>
                  <a:srgbClr val="083399"/>
                </a:solidFill>
                <a:latin typeface="Tahoma" pitchFamily="34" charset="0"/>
              </a:rPr>
              <a:t>How to create closer alignment in operations/technology/commercial</a:t>
            </a:r>
          </a:p>
          <a:p>
            <a:pPr marL="1143000" lvl="2" indent="-228600">
              <a:spcBef>
                <a:spcPct val="35000"/>
              </a:spcBef>
              <a:spcAft>
                <a:spcPts val="600"/>
              </a:spcAft>
              <a:buClr>
                <a:schemeClr val="tx2"/>
              </a:buClr>
              <a:buSzPct val="100000"/>
              <a:buFont typeface="Wingdings" pitchFamily="2" charset="2"/>
              <a:buChar char="Ø"/>
            </a:pPr>
            <a:r>
              <a:rPr lang="en-US" sz="1600">
                <a:solidFill>
                  <a:srgbClr val="083399"/>
                </a:solidFill>
                <a:latin typeface="Tahoma" pitchFamily="34" charset="0"/>
              </a:rPr>
              <a:t>How to enhance the relationship</a:t>
            </a:r>
          </a:p>
        </p:txBody>
      </p:sp>
      <p:sp>
        <p:nvSpPr>
          <p:cNvPr id="17" name="Rectangle 2"/>
          <p:cNvSpPr txBox="1">
            <a:spLocks noChangeArrowheads="1"/>
          </p:cNvSpPr>
          <p:nvPr/>
        </p:nvSpPr>
        <p:spPr bwMode="auto">
          <a:xfrm>
            <a:off x="416256" y="347663"/>
            <a:ext cx="6975144"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pPr>
            <a:r>
              <a:rPr lang="en-US" sz="2000" b="1" kern="0">
                <a:solidFill>
                  <a:srgbClr val="085396"/>
                </a:solidFill>
                <a:latin typeface="Tahoma"/>
                <a:ea typeface="+mj-ea"/>
                <a:cs typeface="+mj-cs"/>
              </a:rPr>
              <a:t>2. CONDUCT PERFORMANCE REVIEWS</a:t>
            </a:r>
          </a:p>
        </p:txBody>
      </p:sp>
    </p:spTree>
    <p:extLst>
      <p:ext uri="{BB962C8B-B14F-4D97-AF65-F5344CB8AC3E}">
        <p14:creationId xmlns:p14="http://schemas.microsoft.com/office/powerpoint/2010/main" val="3361466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457200" y="1025856"/>
            <a:ext cx="8001000" cy="4612944"/>
          </a:xfrm>
          <a:prstGeom prst="rect">
            <a:avLst/>
          </a:prstGeom>
          <a:noFill/>
          <a:ln w="41275" cmpd="dbl">
            <a:solidFill>
              <a:srgbClr val="083399"/>
            </a:solidFill>
            <a:miter lim="800000"/>
            <a:headEnd/>
            <a:tailEnd/>
          </a:ln>
        </p:spPr>
        <p:txBody>
          <a:bodyPr/>
          <a:lstStyle/>
          <a:p>
            <a:pPr marL="228600" indent="-228600">
              <a:spcBef>
                <a:spcPct val="35000"/>
              </a:spcBef>
              <a:spcAft>
                <a:spcPts val="600"/>
              </a:spcAft>
              <a:buClr>
                <a:srgbClr val="333333"/>
              </a:buClr>
              <a:buSzPct val="95000"/>
            </a:pPr>
            <a:r>
              <a:rPr lang="en-US" sz="1600" b="1" u="sng">
                <a:solidFill>
                  <a:schemeClr val="tx2"/>
                </a:solidFill>
                <a:latin typeface="Tahoma" pitchFamily="34" charset="0"/>
              </a:rPr>
              <a:t>Points to consider</a:t>
            </a:r>
          </a:p>
          <a:p>
            <a:pPr marL="685800" lvl="1" indent="-228600">
              <a:spcBef>
                <a:spcPct val="35000"/>
              </a:spcBef>
              <a:spcAft>
                <a:spcPts val="0"/>
              </a:spcAft>
              <a:buClr>
                <a:schemeClr val="tx2"/>
              </a:buClr>
              <a:buSzPct val="100000"/>
              <a:buFont typeface="Wingdings" pitchFamily="2" charset="2"/>
              <a:buChar char="Ø"/>
            </a:pPr>
            <a:endParaRPr lang="en-US" sz="1600">
              <a:solidFill>
                <a:schemeClr val="tx2"/>
              </a:solidFill>
              <a:latin typeface="Tahoma" pitchFamily="34" charset="0"/>
            </a:endParaRPr>
          </a:p>
          <a:p>
            <a:pPr marL="685800" lvl="1" indent="-228600">
              <a:spcBef>
                <a:spcPct val="35000"/>
              </a:spcBef>
              <a:spcAft>
                <a:spcPts val="0"/>
              </a:spcAft>
              <a:buClr>
                <a:schemeClr val="tx2"/>
              </a:buClr>
              <a:buSzPct val="100000"/>
              <a:buFont typeface="Wingdings" pitchFamily="2" charset="2"/>
              <a:buChar char="Ø"/>
            </a:pPr>
            <a:r>
              <a:rPr lang="en-US">
                <a:solidFill>
                  <a:schemeClr val="tx2"/>
                </a:solidFill>
                <a:latin typeface="Tahoma" pitchFamily="34" charset="0"/>
              </a:rPr>
              <a:t>Contract compliance reviews should be conducted from time to time to:</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provide an in-depth investigation into implementation and execution of the contract</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determine whether the contract objectives are being fulfilled</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ensure and acknowledge continuous performance improvement and share contract management-related improvement opportunities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Verify that the company is delivering on its commitments to the supplier</a:t>
            </a:r>
          </a:p>
        </p:txBody>
      </p:sp>
      <p:sp>
        <p:nvSpPr>
          <p:cNvPr id="6" name="Rectangle 2"/>
          <p:cNvSpPr>
            <a:spLocks noGrp="1" noChangeArrowheads="1"/>
          </p:cNvSpPr>
          <p:nvPr>
            <p:ph type="title"/>
          </p:nvPr>
        </p:nvSpPr>
        <p:spPr>
          <a:xfrm>
            <a:off x="416256" y="347663"/>
            <a:ext cx="8305800" cy="381000"/>
          </a:xfrm>
        </p:spPr>
        <p:txBody>
          <a:bodyPr/>
          <a:lstStyle/>
          <a:p>
            <a:pPr eaLnBrk="1" hangingPunct="1"/>
            <a:r>
              <a:rPr lang="en-US"/>
              <a:t>Contract compliance reviews </a:t>
            </a:r>
          </a:p>
        </p:txBody>
      </p:sp>
    </p:spTree>
    <p:extLst>
      <p:ext uri="{BB962C8B-B14F-4D97-AF65-F5344CB8AC3E}">
        <p14:creationId xmlns:p14="http://schemas.microsoft.com/office/powerpoint/2010/main" val="3468384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A55977-655D-8B2E-5B97-FC07725043D2}"/>
              </a:ext>
            </a:extLst>
          </p:cNvPr>
          <p:cNvSpPr txBox="1">
            <a:spLocks noChangeArrowheads="1"/>
          </p:cNvSpPr>
          <p:nvPr/>
        </p:nvSpPr>
        <p:spPr bwMode="auto">
          <a:xfrm>
            <a:off x="609600" y="1377884"/>
            <a:ext cx="8229600" cy="5010150"/>
          </a:xfrm>
          <a:prstGeom prst="rect">
            <a:avLst/>
          </a:prstGeom>
          <a:solidFill>
            <a:schemeClr val="bg1">
              <a:lumMod val="85000"/>
            </a:schemeClr>
          </a:solidFill>
          <a:ln w="9525">
            <a:solidFill>
              <a:schemeClr val="bg1"/>
            </a:solidFill>
            <a:miter lim="800000"/>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333333"/>
              </a:buClr>
              <a:buFont typeface="Wingdings" pitchFamily="2" charset="2"/>
              <a:buChar char="•"/>
              <a:defRPr sz="2400" b="1">
                <a:solidFill>
                  <a:schemeClr val="tx2"/>
                </a:solidFill>
                <a:latin typeface="+mn-lt"/>
                <a:ea typeface="+mn-ea"/>
                <a:cs typeface="+mn-cs"/>
              </a:defRPr>
            </a:lvl1pPr>
            <a:lvl2pPr marL="742950" indent="-285750" algn="l" rtl="0" eaLnBrk="0" fontAlgn="base" hangingPunct="0">
              <a:spcBef>
                <a:spcPct val="20000"/>
              </a:spcBef>
              <a:spcAft>
                <a:spcPct val="0"/>
              </a:spcAft>
              <a:buClr>
                <a:srgbClr val="333333"/>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333333"/>
              </a:buClr>
              <a:buFont typeface="Wingdings" pitchFamily="2" charset="2"/>
              <a:buChar char="§"/>
              <a:defRPr sz="1600">
                <a:solidFill>
                  <a:schemeClr val="tx1"/>
                </a:solidFill>
                <a:latin typeface="+mn-lt"/>
              </a:defRPr>
            </a:lvl3pPr>
            <a:lvl4pPr marL="1600200" indent="-228600" algn="l" rtl="0" eaLnBrk="0" fontAlgn="base" hangingPunct="0">
              <a:spcBef>
                <a:spcPct val="20000"/>
              </a:spcBef>
              <a:spcAft>
                <a:spcPct val="0"/>
              </a:spcAft>
              <a:buClr>
                <a:srgbClr val="333333"/>
              </a:buClr>
              <a:buFont typeface="Wingdings" pitchFamily="2" charset="2"/>
              <a:buChar char="§"/>
              <a:defRPr sz="1200">
                <a:solidFill>
                  <a:schemeClr val="tx1"/>
                </a:solidFill>
                <a:latin typeface="+mn-lt"/>
              </a:defRPr>
            </a:lvl4pPr>
            <a:lvl5pPr marL="2057400" indent="-228600" algn="l" rtl="0" eaLnBrk="0" fontAlgn="base" hangingPunct="0">
              <a:spcBef>
                <a:spcPct val="20000"/>
              </a:spcBef>
              <a:spcAft>
                <a:spcPct val="0"/>
              </a:spcAft>
              <a:buClr>
                <a:srgbClr val="333333"/>
              </a:buClr>
              <a:buFont typeface="Wingdings" pitchFamily="2" charset="2"/>
              <a:buChar char="»"/>
              <a:defRPr sz="1200">
                <a:solidFill>
                  <a:schemeClr val="tx1"/>
                </a:solidFill>
                <a:latin typeface="+mn-lt"/>
              </a:defRPr>
            </a:lvl5pPr>
            <a:lvl6pPr marL="2514600" indent="-228600" algn="l" rtl="0" fontAlgn="base">
              <a:spcBef>
                <a:spcPct val="20000"/>
              </a:spcBef>
              <a:spcAft>
                <a:spcPct val="0"/>
              </a:spcAft>
              <a:buClr>
                <a:srgbClr val="333333"/>
              </a:buClr>
              <a:buFont typeface="Wingdings" pitchFamily="2" charset="2"/>
              <a:defRPr sz="1200">
                <a:solidFill>
                  <a:schemeClr val="tx1"/>
                </a:solidFill>
                <a:latin typeface="+mn-lt"/>
              </a:defRPr>
            </a:lvl6pPr>
            <a:lvl7pPr marL="2971800" indent="-228600" algn="l" rtl="0" fontAlgn="base">
              <a:spcBef>
                <a:spcPct val="20000"/>
              </a:spcBef>
              <a:spcAft>
                <a:spcPct val="0"/>
              </a:spcAft>
              <a:buClr>
                <a:srgbClr val="333333"/>
              </a:buClr>
              <a:buFont typeface="Wingdings" pitchFamily="2" charset="2"/>
              <a:defRPr sz="1200">
                <a:solidFill>
                  <a:schemeClr val="tx1"/>
                </a:solidFill>
                <a:latin typeface="+mn-lt"/>
              </a:defRPr>
            </a:lvl7pPr>
            <a:lvl8pPr marL="3429000" indent="-228600" algn="l" rtl="0" fontAlgn="base">
              <a:spcBef>
                <a:spcPct val="20000"/>
              </a:spcBef>
              <a:spcAft>
                <a:spcPct val="0"/>
              </a:spcAft>
              <a:buClr>
                <a:srgbClr val="333333"/>
              </a:buClr>
              <a:buFont typeface="Wingdings" pitchFamily="2" charset="2"/>
              <a:defRPr sz="1200">
                <a:solidFill>
                  <a:schemeClr val="tx1"/>
                </a:solidFill>
                <a:latin typeface="+mn-lt"/>
              </a:defRPr>
            </a:lvl8pPr>
            <a:lvl9pPr marL="3886200" indent="-228600" algn="l" rtl="0" fontAlgn="base">
              <a:spcBef>
                <a:spcPct val="20000"/>
              </a:spcBef>
              <a:spcAft>
                <a:spcPct val="0"/>
              </a:spcAft>
              <a:buClr>
                <a:srgbClr val="333333"/>
              </a:buClr>
              <a:buFont typeface="Wingdings" pitchFamily="2" charset="2"/>
              <a:defRPr sz="1200">
                <a:solidFill>
                  <a:schemeClr val="tx1"/>
                </a:solidFill>
                <a:latin typeface="+mn-lt"/>
              </a:defRPr>
            </a:lvl9pPr>
          </a:lstStyle>
          <a:p>
            <a:pPr marL="0" indent="0">
              <a:lnSpc>
                <a:spcPct val="110000"/>
              </a:lnSpc>
              <a:spcBef>
                <a:spcPct val="10000"/>
              </a:spcBef>
              <a:spcAft>
                <a:spcPct val="10000"/>
              </a:spcAft>
              <a:buClr>
                <a:schemeClr val="tx1"/>
              </a:buClr>
              <a:buSzPct val="90000"/>
              <a:buNone/>
            </a:pPr>
            <a:r>
              <a:rPr lang="en-US" sz="2200" b="0" kern="0"/>
              <a:t>A competitive advantage exists when:</a:t>
            </a:r>
          </a:p>
          <a:p>
            <a:pPr lvl="1">
              <a:lnSpc>
                <a:spcPct val="110000"/>
              </a:lnSpc>
              <a:spcBef>
                <a:spcPct val="10000"/>
              </a:spcBef>
              <a:spcAft>
                <a:spcPct val="10000"/>
              </a:spcAft>
              <a:buClrTx/>
              <a:buSzPct val="90000"/>
              <a:buFont typeface="Wingdings" pitchFamily="2" charset="2"/>
              <a:buChar char="q"/>
            </a:pPr>
            <a:r>
              <a:rPr lang="en-US" kern="0"/>
              <a:t>The company’s costs rise slower than the market; OR</a:t>
            </a:r>
          </a:p>
          <a:p>
            <a:pPr lvl="1">
              <a:lnSpc>
                <a:spcPct val="110000"/>
              </a:lnSpc>
              <a:spcBef>
                <a:spcPct val="10000"/>
              </a:spcBef>
              <a:spcAft>
                <a:spcPct val="10000"/>
              </a:spcAft>
              <a:buClrTx/>
              <a:buSzPct val="90000"/>
              <a:buFont typeface="Wingdings" pitchFamily="2" charset="2"/>
              <a:buChar char="q"/>
            </a:pPr>
            <a:r>
              <a:rPr lang="en-US" kern="0"/>
              <a:t>The company's costs fall faster than the market</a:t>
            </a:r>
          </a:p>
        </p:txBody>
      </p:sp>
      <p:sp>
        <p:nvSpPr>
          <p:cNvPr id="60419" name="Rectangle 3"/>
          <p:cNvSpPr>
            <a:spLocks noGrp="1" noChangeArrowheads="1"/>
          </p:cNvSpPr>
          <p:nvPr>
            <p:ph type="title"/>
          </p:nvPr>
        </p:nvSpPr>
        <p:spPr>
          <a:xfrm>
            <a:off x="402774" y="287975"/>
            <a:ext cx="6335953" cy="533400"/>
          </a:xfrm>
          <a:noFill/>
        </p:spPr>
        <p:txBody>
          <a:bodyPr anchor="ctr"/>
          <a:lstStyle/>
          <a:p>
            <a:pPr eaLnBrk="1" hangingPunct="1"/>
            <a:r>
              <a:rPr lang="en-US"/>
              <a:t>3. MANAGE CONTRACT PRICING (CAMS</a:t>
            </a:r>
            <a:r>
              <a:rPr lang="en-US">
                <a:cs typeface="Tahoma" pitchFamily="34" charset="0"/>
              </a:rPr>
              <a:t>™)</a:t>
            </a:r>
          </a:p>
        </p:txBody>
      </p:sp>
      <p:sp>
        <p:nvSpPr>
          <p:cNvPr id="60420" name="Rectangle 4"/>
          <p:cNvSpPr>
            <a:spLocks noGrp="1" noChangeArrowheads="1"/>
          </p:cNvSpPr>
          <p:nvPr>
            <p:ph type="body" sz="half" idx="1"/>
          </p:nvPr>
        </p:nvSpPr>
        <p:spPr>
          <a:xfrm>
            <a:off x="381000" y="914400"/>
            <a:ext cx="8458200" cy="685800"/>
          </a:xfrm>
          <a:noFill/>
        </p:spPr>
        <p:txBody>
          <a:bodyPr/>
          <a:lstStyle/>
          <a:p>
            <a:pPr marL="0" indent="0">
              <a:lnSpc>
                <a:spcPct val="110000"/>
              </a:lnSpc>
              <a:spcBef>
                <a:spcPct val="35000"/>
              </a:spcBef>
              <a:spcAft>
                <a:spcPts val="600"/>
              </a:spcAft>
              <a:buClr>
                <a:schemeClr val="tx2"/>
              </a:buClr>
              <a:buSzPct val="100000"/>
              <a:buNone/>
            </a:pPr>
            <a:r>
              <a:rPr lang="en-US" sz="1800" b="0" kern="1200">
                <a:latin typeface="Tahoma" pitchFamily="34" charset="0"/>
              </a:rPr>
              <a:t>Measure competitiveness by comparing company and market cost trends</a:t>
            </a:r>
          </a:p>
          <a:p>
            <a:pPr marL="231775" indent="-231775">
              <a:lnSpc>
                <a:spcPct val="110000"/>
              </a:lnSpc>
              <a:spcBef>
                <a:spcPct val="10000"/>
              </a:spcBef>
              <a:spcAft>
                <a:spcPct val="10000"/>
              </a:spcAft>
              <a:buClrTx/>
              <a:buSzPct val="90000"/>
              <a:buFontTx/>
              <a:buChar char="•"/>
            </a:pPr>
            <a:endParaRPr lang="en-US" sz="1600" b="0">
              <a:latin typeface="Tahoma" pitchFamily="34" charset="0"/>
              <a:cs typeface="Tahoma" pitchFamily="34" charset="0"/>
            </a:endParaRPr>
          </a:p>
        </p:txBody>
      </p:sp>
      <p:sp>
        <p:nvSpPr>
          <p:cNvPr id="23" name="Rectangle 5"/>
          <p:cNvSpPr>
            <a:spLocks noChangeArrowheads="1"/>
          </p:cNvSpPr>
          <p:nvPr/>
        </p:nvSpPr>
        <p:spPr bwMode="auto">
          <a:xfrm>
            <a:off x="2586038" y="5281613"/>
            <a:ext cx="304800" cy="457200"/>
          </a:xfrm>
          <a:prstGeom prst="rect">
            <a:avLst/>
          </a:prstGeom>
          <a:noFill/>
          <a:ln w="9525">
            <a:noFill/>
            <a:miter lim="800000"/>
            <a:headEnd/>
            <a:tailEnd/>
          </a:ln>
        </p:spPr>
        <p:txBody>
          <a:bodyPr wrap="none" anchor="ctr">
            <a:spAutoFit/>
          </a:bodyPr>
          <a:lstStyle/>
          <a:p>
            <a:endParaRPr lang="en-US"/>
          </a:p>
        </p:txBody>
      </p:sp>
      <p:grpSp>
        <p:nvGrpSpPr>
          <p:cNvPr id="3" name="Group 2"/>
          <p:cNvGrpSpPr/>
          <p:nvPr/>
        </p:nvGrpSpPr>
        <p:grpSpPr>
          <a:xfrm>
            <a:off x="7620000" y="304800"/>
            <a:ext cx="1143000" cy="381000"/>
            <a:chOff x="838200" y="3810000"/>
            <a:chExt cx="1143000" cy="381000"/>
          </a:xfrm>
        </p:grpSpPr>
        <p:sp>
          <p:nvSpPr>
            <p:cNvPr id="39" name="Rectangle 38"/>
            <p:cNvSpPr/>
            <p:nvPr/>
          </p:nvSpPr>
          <p:spPr>
            <a:xfrm>
              <a:off x="838200" y="3810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40" name="Rectangle 39"/>
            <p:cNvSpPr/>
            <p:nvPr/>
          </p:nvSpPr>
          <p:spPr>
            <a:xfrm>
              <a:off x="1219200" y="38100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41" name="Rectangle 40"/>
            <p:cNvSpPr/>
            <p:nvPr/>
          </p:nvSpPr>
          <p:spPr>
            <a:xfrm>
              <a:off x="1600200" y="38100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
        <p:nvSpPr>
          <p:cNvPr id="2" name="TextBox 1"/>
          <p:cNvSpPr txBox="1"/>
          <p:nvPr/>
        </p:nvSpPr>
        <p:spPr>
          <a:xfrm>
            <a:off x="1619505" y="6018702"/>
            <a:ext cx="5981189" cy="369332"/>
          </a:xfrm>
          <a:prstGeom prst="rect">
            <a:avLst/>
          </a:prstGeom>
          <a:noFill/>
        </p:spPr>
        <p:txBody>
          <a:bodyPr wrap="none" rtlCol="0">
            <a:spAutoFit/>
          </a:bodyPr>
          <a:lstStyle/>
          <a:p>
            <a:r>
              <a:rPr lang="en-US"/>
              <a:t>Competitive Advantage Measurement System (CAMS™)</a:t>
            </a:r>
          </a:p>
        </p:txBody>
      </p:sp>
      <p:sp>
        <p:nvSpPr>
          <p:cNvPr id="5" name="Rectangle 4">
            <a:extLst>
              <a:ext uri="{FF2B5EF4-FFF2-40B4-BE49-F238E27FC236}">
                <a16:creationId xmlns:a16="http://schemas.microsoft.com/office/drawing/2014/main" id="{5B43024D-B24C-7D32-9D87-314031C3BC24}"/>
              </a:ext>
            </a:extLst>
          </p:cNvPr>
          <p:cNvSpPr>
            <a:spLocks noChangeArrowheads="1"/>
          </p:cNvSpPr>
          <p:nvPr/>
        </p:nvSpPr>
        <p:spPr bwMode="auto">
          <a:xfrm>
            <a:off x="2681288" y="5135497"/>
            <a:ext cx="304800" cy="457200"/>
          </a:xfrm>
          <a:prstGeom prst="rect">
            <a:avLst/>
          </a:prstGeom>
          <a:noFill/>
          <a:ln w="9525">
            <a:noFill/>
            <a:miter lim="800000"/>
            <a:headEnd/>
            <a:tailEnd/>
          </a:ln>
        </p:spPr>
        <p:txBody>
          <a:bodyPr wrap="none" anchor="ctr">
            <a:spAutoFit/>
          </a:bodyPr>
          <a:lstStyle/>
          <a:p>
            <a:endParaRPr lang="en-US"/>
          </a:p>
        </p:txBody>
      </p:sp>
      <p:pic>
        <p:nvPicPr>
          <p:cNvPr id="6" name="Picture 5">
            <a:extLst>
              <a:ext uri="{FF2B5EF4-FFF2-40B4-BE49-F238E27FC236}">
                <a16:creationId xmlns:a16="http://schemas.microsoft.com/office/drawing/2014/main" id="{4E680FD9-6B6F-7DB1-54AE-93FDE72F414A}"/>
              </a:ext>
            </a:extLst>
          </p:cNvPr>
          <p:cNvPicPr>
            <a:picLocks noChangeAspect="1" noChangeArrowheads="1"/>
          </p:cNvPicPr>
          <p:nvPr/>
        </p:nvPicPr>
        <p:blipFill>
          <a:blip r:embed="rId3" cstate="print"/>
          <a:srcRect/>
          <a:stretch>
            <a:fillRect/>
          </a:stretch>
        </p:blipFill>
        <p:spPr bwMode="auto">
          <a:xfrm>
            <a:off x="1657350" y="2939984"/>
            <a:ext cx="1952625" cy="3095625"/>
          </a:xfrm>
          <a:prstGeom prst="rect">
            <a:avLst/>
          </a:prstGeom>
          <a:noFill/>
          <a:ln w="9525">
            <a:noFill/>
            <a:miter lim="800000"/>
            <a:headEnd/>
            <a:tailEnd/>
          </a:ln>
        </p:spPr>
      </p:pic>
      <p:pic>
        <p:nvPicPr>
          <p:cNvPr id="7" name="Picture 6">
            <a:extLst>
              <a:ext uri="{FF2B5EF4-FFF2-40B4-BE49-F238E27FC236}">
                <a16:creationId xmlns:a16="http://schemas.microsoft.com/office/drawing/2014/main" id="{9823AD88-F672-04DA-5246-323634E1F1BC}"/>
              </a:ext>
            </a:extLst>
          </p:cNvPr>
          <p:cNvPicPr>
            <a:picLocks noChangeAspect="1" noChangeArrowheads="1"/>
          </p:cNvPicPr>
          <p:nvPr/>
        </p:nvPicPr>
        <p:blipFill>
          <a:blip r:embed="rId4" cstate="print"/>
          <a:srcRect/>
          <a:stretch>
            <a:fillRect/>
          </a:stretch>
        </p:blipFill>
        <p:spPr bwMode="auto">
          <a:xfrm>
            <a:off x="5491163" y="2944747"/>
            <a:ext cx="1952625" cy="3086100"/>
          </a:xfrm>
          <a:prstGeom prst="rect">
            <a:avLst/>
          </a:prstGeom>
          <a:noFill/>
          <a:ln w="9525">
            <a:noFill/>
            <a:miter lim="800000"/>
            <a:headEnd/>
            <a:tailEnd/>
          </a:ln>
        </p:spPr>
      </p:pic>
      <p:pic>
        <p:nvPicPr>
          <p:cNvPr id="8" name="Picture 7">
            <a:extLst>
              <a:ext uri="{FF2B5EF4-FFF2-40B4-BE49-F238E27FC236}">
                <a16:creationId xmlns:a16="http://schemas.microsoft.com/office/drawing/2014/main" id="{ADA051B5-4072-9A78-FD9A-2FE3B5DEFE7F}"/>
              </a:ext>
            </a:extLst>
          </p:cNvPr>
          <p:cNvPicPr>
            <a:picLocks noChangeAspect="1" noChangeArrowheads="1"/>
          </p:cNvPicPr>
          <p:nvPr/>
        </p:nvPicPr>
        <p:blipFill>
          <a:blip r:embed="rId5" cstate="print"/>
          <a:srcRect/>
          <a:stretch>
            <a:fillRect/>
          </a:stretch>
        </p:blipFill>
        <p:spPr bwMode="auto">
          <a:xfrm>
            <a:off x="5614988" y="4878322"/>
            <a:ext cx="1704975" cy="1162050"/>
          </a:xfrm>
          <a:prstGeom prst="rect">
            <a:avLst/>
          </a:prstGeom>
          <a:noFill/>
          <a:ln w="9525">
            <a:noFill/>
            <a:miter lim="800000"/>
            <a:headEnd/>
            <a:tailEnd/>
          </a:ln>
        </p:spPr>
      </p:pic>
      <p:pic>
        <p:nvPicPr>
          <p:cNvPr id="9" name="Picture 8">
            <a:extLst>
              <a:ext uri="{FF2B5EF4-FFF2-40B4-BE49-F238E27FC236}">
                <a16:creationId xmlns:a16="http://schemas.microsoft.com/office/drawing/2014/main" id="{61F6318E-1F6A-2203-C817-FB2855E03760}"/>
              </a:ext>
            </a:extLst>
          </p:cNvPr>
          <p:cNvPicPr>
            <a:picLocks noChangeAspect="1" noChangeArrowheads="1"/>
          </p:cNvPicPr>
          <p:nvPr/>
        </p:nvPicPr>
        <p:blipFill>
          <a:blip r:embed="rId6" cstate="print"/>
          <a:srcRect/>
          <a:stretch>
            <a:fillRect/>
          </a:stretch>
        </p:blipFill>
        <p:spPr bwMode="auto">
          <a:xfrm>
            <a:off x="1800225" y="2901884"/>
            <a:ext cx="1666875" cy="1162050"/>
          </a:xfrm>
          <a:prstGeom prst="rect">
            <a:avLst/>
          </a:prstGeom>
          <a:noFill/>
          <a:ln w="9525">
            <a:noFill/>
            <a:miter lim="800000"/>
            <a:headEnd/>
            <a:tailEnd/>
          </a:ln>
        </p:spPr>
      </p:pic>
      <p:pic>
        <p:nvPicPr>
          <p:cNvPr id="10" name="Picture 9">
            <a:extLst>
              <a:ext uri="{FF2B5EF4-FFF2-40B4-BE49-F238E27FC236}">
                <a16:creationId xmlns:a16="http://schemas.microsoft.com/office/drawing/2014/main" id="{F17D3117-534E-FFA5-360D-4A29EAD309FA}"/>
              </a:ext>
            </a:extLst>
          </p:cNvPr>
          <p:cNvPicPr>
            <a:picLocks noChangeAspect="1" noChangeArrowheads="1"/>
          </p:cNvPicPr>
          <p:nvPr/>
        </p:nvPicPr>
        <p:blipFill>
          <a:blip r:embed="rId7" cstate="print"/>
          <a:srcRect/>
          <a:stretch>
            <a:fillRect/>
          </a:stretch>
        </p:blipFill>
        <p:spPr bwMode="auto">
          <a:xfrm>
            <a:off x="5353050" y="4911659"/>
            <a:ext cx="1209675" cy="1133475"/>
          </a:xfrm>
          <a:prstGeom prst="rect">
            <a:avLst/>
          </a:prstGeom>
          <a:noFill/>
          <a:ln w="9525">
            <a:noFill/>
            <a:miter lim="800000"/>
            <a:headEnd/>
            <a:tailEnd/>
          </a:ln>
        </p:spPr>
      </p:pic>
      <p:pic>
        <p:nvPicPr>
          <p:cNvPr id="11" name="Picture 10">
            <a:extLst>
              <a:ext uri="{FF2B5EF4-FFF2-40B4-BE49-F238E27FC236}">
                <a16:creationId xmlns:a16="http://schemas.microsoft.com/office/drawing/2014/main" id="{DB32611D-2258-8791-E687-702F95F0AA50}"/>
              </a:ext>
            </a:extLst>
          </p:cNvPr>
          <p:cNvPicPr>
            <a:picLocks noChangeAspect="1" noChangeArrowheads="1"/>
          </p:cNvPicPr>
          <p:nvPr/>
        </p:nvPicPr>
        <p:blipFill>
          <a:blip r:embed="rId8" cstate="print"/>
          <a:srcRect/>
          <a:stretch>
            <a:fillRect/>
          </a:stretch>
        </p:blipFill>
        <p:spPr bwMode="auto">
          <a:xfrm>
            <a:off x="2543175" y="2901884"/>
            <a:ext cx="1209675" cy="1133475"/>
          </a:xfrm>
          <a:prstGeom prst="rect">
            <a:avLst/>
          </a:prstGeom>
          <a:noFill/>
          <a:ln w="9525">
            <a:noFill/>
            <a:miter lim="800000"/>
            <a:headEnd/>
            <a:tailEnd/>
          </a:ln>
        </p:spPr>
      </p:pic>
    </p:spTree>
    <p:extLst>
      <p:ext uri="{BB962C8B-B14F-4D97-AF65-F5344CB8AC3E}">
        <p14:creationId xmlns:p14="http://schemas.microsoft.com/office/powerpoint/2010/main" val="20618128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1"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16256" y="347663"/>
            <a:ext cx="8305800" cy="381000"/>
          </a:xfrm>
        </p:spPr>
        <p:txBody>
          <a:bodyPr/>
          <a:lstStyle/>
          <a:p>
            <a:pPr eaLnBrk="1" hangingPunct="1"/>
            <a:r>
              <a:rPr lang="en-US"/>
              <a:t>MANAGE CONTRACT PRICING (PRICE DISCIPLINE</a:t>
            </a:r>
            <a:r>
              <a:rPr lang="en-US" baseline="30000"/>
              <a:t>TM</a:t>
            </a:r>
            <a:r>
              <a:rPr lang="en-US"/>
              <a:t>)</a:t>
            </a:r>
          </a:p>
        </p:txBody>
      </p:sp>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Breakdown contract pricing into its cost elements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Track changes of the cost elements through indices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Agree on price adjustments based on changes in the cost elements </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This will set a fair and reasonable structure for all future contract pricing discussions and adjustments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Price Discipline can be used internally on fixed price projects to prepare for end of term price review</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Price Discipline can be used to develop and measure value improvement ideas (AIM&amp;DRIVE Cost Challenge) </a:t>
            </a: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Identify and track key cost drivers</a:t>
            </a:r>
          </a:p>
          <a:p>
            <a:pPr marL="685800" lvl="1" indent="-228600">
              <a:spcBef>
                <a:spcPct val="35000"/>
              </a:spcBef>
              <a:buClr>
                <a:schemeClr val="tx2"/>
              </a:buClr>
              <a:buSzPct val="100000"/>
              <a:buFont typeface="Wingdings" pitchFamily="2" charset="2"/>
              <a:buChar char="Ø"/>
            </a:pPr>
            <a:endParaRPr lang="en-US" sz="1600">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305800" cy="564225"/>
          </a:xfrm>
        </p:spPr>
        <p:txBody>
          <a:bodyPr/>
          <a:lstStyle/>
          <a:p>
            <a:r>
              <a:rPr lang="en-US"/>
              <a:t>TOP QUARTILE CONTRACT MANAGEMENT MEANS…</a:t>
            </a:r>
            <a:endParaRPr lang="pt-BR"/>
          </a:p>
        </p:txBody>
      </p:sp>
      <p:sp>
        <p:nvSpPr>
          <p:cNvPr id="5" name="Freeform 4"/>
          <p:cNvSpPr/>
          <p:nvPr/>
        </p:nvSpPr>
        <p:spPr>
          <a:xfrm>
            <a:off x="609600" y="762000"/>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lvl="0" algn="l" defTabSz="622300">
              <a:lnSpc>
                <a:spcPct val="90000"/>
              </a:lnSpc>
              <a:spcBef>
                <a:spcPct val="0"/>
              </a:spcBef>
              <a:spcAft>
                <a:spcPct val="35000"/>
              </a:spcAft>
            </a:pPr>
            <a:r>
              <a:rPr lang="en-US" sz="1600" b="1" kern="1200">
                <a:solidFill>
                  <a:schemeClr val="tx1"/>
                </a:solidFill>
                <a:latin typeface="Tahoma" pitchFamily="34" charset="0"/>
              </a:rPr>
              <a:t>The contract is understood and available at all times</a:t>
            </a:r>
            <a:endParaRPr lang="pt-BR" sz="1600" b="1" kern="1200">
              <a:solidFill>
                <a:schemeClr val="tx1"/>
              </a:solidFill>
            </a:endParaRPr>
          </a:p>
        </p:txBody>
      </p:sp>
      <p:sp>
        <p:nvSpPr>
          <p:cNvPr id="8" name="Freeform 7"/>
          <p:cNvSpPr/>
          <p:nvPr/>
        </p:nvSpPr>
        <p:spPr>
          <a:xfrm>
            <a:off x="609600" y="1405530"/>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Company and supplier’s objectives are aligned and KPI’s are in place</a:t>
            </a:r>
            <a:endParaRPr lang="pt-BR" sz="1600" b="1">
              <a:solidFill>
                <a:schemeClr val="tx1"/>
              </a:solidFill>
              <a:latin typeface="Tahoma" pitchFamily="34" charset="0"/>
            </a:endParaRPr>
          </a:p>
        </p:txBody>
      </p:sp>
      <p:sp>
        <p:nvSpPr>
          <p:cNvPr id="10" name="Freeform 9"/>
          <p:cNvSpPr/>
          <p:nvPr/>
        </p:nvSpPr>
        <p:spPr>
          <a:xfrm>
            <a:off x="609600" y="2049059"/>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A “Contract Management Plan” addresses key risks and monitors performance</a:t>
            </a:r>
            <a:endParaRPr lang="pt-BR" sz="1600" b="1">
              <a:solidFill>
                <a:schemeClr val="tx1"/>
              </a:solidFill>
              <a:latin typeface="Tahoma" pitchFamily="34" charset="0"/>
            </a:endParaRPr>
          </a:p>
        </p:txBody>
      </p:sp>
      <p:sp>
        <p:nvSpPr>
          <p:cNvPr id="12" name="Freeform 11"/>
          <p:cNvSpPr/>
          <p:nvPr/>
        </p:nvSpPr>
        <p:spPr>
          <a:xfrm>
            <a:off x="609600" y="2692588"/>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Specifications are continually reviewed for appropriateness</a:t>
            </a:r>
            <a:endParaRPr lang="pt-BR" sz="1600" b="1">
              <a:solidFill>
                <a:schemeClr val="tx1"/>
              </a:solidFill>
              <a:latin typeface="Tahoma" pitchFamily="34" charset="0"/>
            </a:endParaRPr>
          </a:p>
        </p:txBody>
      </p:sp>
      <p:sp>
        <p:nvSpPr>
          <p:cNvPr id="14" name="Freeform 13"/>
          <p:cNvSpPr/>
          <p:nvPr/>
        </p:nvSpPr>
        <p:spPr>
          <a:xfrm>
            <a:off x="609600" y="3336118"/>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Demand is forecasted and managed by the company</a:t>
            </a:r>
            <a:endParaRPr lang="pt-BR" sz="1600" b="1">
              <a:solidFill>
                <a:schemeClr val="tx1"/>
              </a:solidFill>
              <a:latin typeface="Tahoma" pitchFamily="34" charset="0"/>
            </a:endParaRPr>
          </a:p>
        </p:txBody>
      </p:sp>
      <p:sp>
        <p:nvSpPr>
          <p:cNvPr id="16" name="Freeform 15"/>
          <p:cNvSpPr/>
          <p:nvPr/>
        </p:nvSpPr>
        <p:spPr>
          <a:xfrm>
            <a:off x="609600" y="3979647"/>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Cost improvements are delivered and result in budget adjustments</a:t>
            </a:r>
            <a:endParaRPr lang="pt-BR" sz="1600" b="1">
              <a:solidFill>
                <a:schemeClr val="tx1"/>
              </a:solidFill>
              <a:latin typeface="Tahoma" pitchFamily="34" charset="0"/>
            </a:endParaRPr>
          </a:p>
        </p:txBody>
      </p:sp>
      <p:sp>
        <p:nvSpPr>
          <p:cNvPr id="18" name="Freeform 17"/>
          <p:cNvSpPr/>
          <p:nvPr/>
        </p:nvSpPr>
        <p:spPr>
          <a:xfrm>
            <a:off x="609600" y="4623177"/>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Supplier relationship is maintained to avoid breakdowns in communication and goals </a:t>
            </a:r>
            <a:endParaRPr lang="pt-BR" sz="1600" b="1">
              <a:solidFill>
                <a:schemeClr val="tx1"/>
              </a:solidFill>
              <a:latin typeface="Tahoma" pitchFamily="34" charset="0"/>
            </a:endParaRPr>
          </a:p>
        </p:txBody>
      </p:sp>
      <p:sp>
        <p:nvSpPr>
          <p:cNvPr id="20" name="Freeform 19"/>
          <p:cNvSpPr/>
          <p:nvPr/>
        </p:nvSpPr>
        <p:spPr>
          <a:xfrm>
            <a:off x="609600" y="5266705"/>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Learning from others’ experiences (audits, reviews, feedback)</a:t>
            </a:r>
            <a:endParaRPr lang="pt-BR" sz="1600" b="1">
              <a:solidFill>
                <a:schemeClr val="tx1"/>
              </a:solidFill>
              <a:latin typeface="Tahoma" pitchFamily="34" charset="0"/>
            </a:endParaRPr>
          </a:p>
        </p:txBody>
      </p:sp>
      <p:sp>
        <p:nvSpPr>
          <p:cNvPr id="22" name="Freeform 21"/>
          <p:cNvSpPr/>
          <p:nvPr/>
        </p:nvSpPr>
        <p:spPr>
          <a:xfrm>
            <a:off x="609600" y="5910235"/>
            <a:ext cx="75438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Escalate issues to ensure management focus and resolution</a:t>
            </a:r>
            <a:endParaRPr lang="pt-BR" sz="1600" b="1">
              <a:solidFill>
                <a:schemeClr val="tx1"/>
              </a:solidFill>
              <a:latin typeface="Tahoma" pitchFamily="34" charset="0"/>
            </a:endParaRPr>
          </a:p>
        </p:txBody>
      </p:sp>
    </p:spTree>
    <p:extLst>
      <p:ext uri="{BB962C8B-B14F-4D97-AF65-F5344CB8AC3E}">
        <p14:creationId xmlns:p14="http://schemas.microsoft.com/office/powerpoint/2010/main" val="4105867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lum/>
          </a:blip>
          <a:srcRect/>
          <a:stretch>
            <a:fillRect/>
          </a:stretch>
        </p:blipFill>
        <p:spPr bwMode="auto">
          <a:xfrm>
            <a:off x="497775" y="1074225"/>
            <a:ext cx="8256319" cy="5219700"/>
          </a:xfrm>
          <a:prstGeom prst="rect">
            <a:avLst/>
          </a:prstGeom>
          <a:noFill/>
          <a:ln w="9525">
            <a:noFill/>
            <a:miter lim="800000"/>
            <a:headEnd/>
            <a:tailEnd/>
          </a:ln>
          <a:effectLst/>
        </p:spPr>
      </p:pic>
      <p:sp>
        <p:nvSpPr>
          <p:cNvPr id="7" name="Rectangle 2"/>
          <p:cNvSpPr txBox="1">
            <a:spLocks noChangeArrowheads="1"/>
          </p:cNvSpPr>
          <p:nvPr/>
        </p:nvSpPr>
        <p:spPr bwMode="auto">
          <a:xfrm>
            <a:off x="408296" y="345744"/>
            <a:ext cx="8305800" cy="38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2000" b="1">
                <a:solidFill>
                  <a:srgbClr val="333399"/>
                </a:solidFill>
                <a:latin typeface="+mj-lt"/>
                <a:ea typeface="+mj-ea"/>
                <a:cs typeface="+mj-cs"/>
              </a:defRPr>
            </a:lvl1pPr>
            <a:lvl2pPr algn="l" rtl="0" eaLnBrk="0" fontAlgn="base" hangingPunct="0">
              <a:lnSpc>
                <a:spcPct val="90000"/>
              </a:lnSpc>
              <a:spcBef>
                <a:spcPct val="0"/>
              </a:spcBef>
              <a:spcAft>
                <a:spcPct val="0"/>
              </a:spcAft>
              <a:defRPr sz="1600" b="1">
                <a:solidFill>
                  <a:srgbClr val="333399"/>
                </a:solidFill>
                <a:latin typeface="Tahoma" pitchFamily="34" charset="0"/>
              </a:defRPr>
            </a:lvl2pPr>
            <a:lvl3pPr algn="l" rtl="0" eaLnBrk="0" fontAlgn="base" hangingPunct="0">
              <a:lnSpc>
                <a:spcPct val="90000"/>
              </a:lnSpc>
              <a:spcBef>
                <a:spcPct val="0"/>
              </a:spcBef>
              <a:spcAft>
                <a:spcPct val="0"/>
              </a:spcAft>
              <a:defRPr sz="1600" b="1">
                <a:solidFill>
                  <a:srgbClr val="333399"/>
                </a:solidFill>
                <a:latin typeface="Tahoma" pitchFamily="34" charset="0"/>
              </a:defRPr>
            </a:lvl3pPr>
            <a:lvl4pPr algn="l" rtl="0" eaLnBrk="0" fontAlgn="base" hangingPunct="0">
              <a:lnSpc>
                <a:spcPct val="90000"/>
              </a:lnSpc>
              <a:spcBef>
                <a:spcPct val="0"/>
              </a:spcBef>
              <a:spcAft>
                <a:spcPct val="0"/>
              </a:spcAft>
              <a:defRPr sz="1600" b="1">
                <a:solidFill>
                  <a:srgbClr val="333399"/>
                </a:solidFill>
                <a:latin typeface="Tahoma" pitchFamily="34" charset="0"/>
              </a:defRPr>
            </a:lvl4pPr>
            <a:lvl5pPr algn="l" rtl="0" eaLnBrk="0" fontAlgn="base" hangingPunct="0">
              <a:lnSpc>
                <a:spcPct val="90000"/>
              </a:lnSpc>
              <a:spcBef>
                <a:spcPct val="0"/>
              </a:spcBef>
              <a:spcAft>
                <a:spcPct val="0"/>
              </a:spcAft>
              <a:defRPr sz="1600" b="1">
                <a:solidFill>
                  <a:srgbClr val="333399"/>
                </a:solidFill>
                <a:latin typeface="Tahoma" pitchFamily="34" charset="0"/>
              </a:defRPr>
            </a:lvl5pPr>
            <a:lvl6pPr marL="457200" algn="l" rtl="0" fontAlgn="base">
              <a:lnSpc>
                <a:spcPct val="90000"/>
              </a:lnSpc>
              <a:spcBef>
                <a:spcPct val="0"/>
              </a:spcBef>
              <a:spcAft>
                <a:spcPct val="0"/>
              </a:spcAft>
              <a:defRPr sz="1600" b="1">
                <a:solidFill>
                  <a:srgbClr val="333399"/>
                </a:solidFill>
                <a:latin typeface="Tahoma" pitchFamily="34" charset="0"/>
              </a:defRPr>
            </a:lvl6pPr>
            <a:lvl7pPr marL="914400" algn="l" rtl="0" fontAlgn="base">
              <a:lnSpc>
                <a:spcPct val="90000"/>
              </a:lnSpc>
              <a:spcBef>
                <a:spcPct val="0"/>
              </a:spcBef>
              <a:spcAft>
                <a:spcPct val="0"/>
              </a:spcAft>
              <a:defRPr sz="1600" b="1">
                <a:solidFill>
                  <a:srgbClr val="333399"/>
                </a:solidFill>
                <a:latin typeface="Tahoma" pitchFamily="34" charset="0"/>
              </a:defRPr>
            </a:lvl7pPr>
            <a:lvl8pPr marL="1371600" algn="l" rtl="0" fontAlgn="base">
              <a:lnSpc>
                <a:spcPct val="90000"/>
              </a:lnSpc>
              <a:spcBef>
                <a:spcPct val="0"/>
              </a:spcBef>
              <a:spcAft>
                <a:spcPct val="0"/>
              </a:spcAft>
              <a:defRPr sz="1600" b="1">
                <a:solidFill>
                  <a:srgbClr val="333399"/>
                </a:solidFill>
                <a:latin typeface="Tahoma" pitchFamily="34" charset="0"/>
              </a:defRPr>
            </a:lvl8pPr>
            <a:lvl9pPr marL="1828800" algn="l" rtl="0" fontAlgn="base">
              <a:lnSpc>
                <a:spcPct val="90000"/>
              </a:lnSpc>
              <a:spcBef>
                <a:spcPct val="0"/>
              </a:spcBef>
              <a:spcAft>
                <a:spcPct val="0"/>
              </a:spcAft>
              <a:defRPr sz="1600" b="1">
                <a:solidFill>
                  <a:srgbClr val="333399"/>
                </a:solidFill>
                <a:latin typeface="Tahoma" pitchFamily="34" charset="0"/>
              </a:defRPr>
            </a:lvl9pPr>
          </a:lstStyle>
          <a:p>
            <a:pPr eaLnBrk="1" hangingPunct="1"/>
            <a:r>
              <a:rPr lang="en-US">
                <a:solidFill>
                  <a:srgbClr val="085396"/>
                </a:solidFill>
              </a:rPr>
              <a:t>PRICE DISCIPLINE</a:t>
            </a:r>
            <a:r>
              <a:rPr lang="en-US" baseline="30000">
                <a:solidFill>
                  <a:srgbClr val="085396"/>
                </a:solidFill>
              </a:rPr>
              <a:t>TM</a:t>
            </a:r>
            <a:r>
              <a:rPr lang="en-US">
                <a:solidFill>
                  <a:srgbClr val="085396"/>
                </a:solidFill>
              </a:rPr>
              <a:t> MODEL EXAMPLE</a:t>
            </a:r>
          </a:p>
        </p:txBody>
      </p:sp>
    </p:spTree>
    <p:extLst>
      <p:ext uri="{BB962C8B-B14F-4D97-AF65-F5344CB8AC3E}">
        <p14:creationId xmlns:p14="http://schemas.microsoft.com/office/powerpoint/2010/main" val="489199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MANAGE CONTRACT PRICING &amp; CONDUCT VALUE IMPROVEMENT</a:t>
            </a:r>
          </a:p>
        </p:txBody>
      </p:sp>
      <p:pic>
        <p:nvPicPr>
          <p:cNvPr id="5" name="Picture 4" descr="slides-10.jpg">
            <a:extLst>
              <a:ext uri="{FF2B5EF4-FFF2-40B4-BE49-F238E27FC236}">
                <a16:creationId xmlns:a16="http://schemas.microsoft.com/office/drawing/2014/main" id="{100B5AE0-10D0-129C-B722-87D4109E44B6}"/>
              </a:ext>
            </a:extLst>
          </p:cNvPr>
          <p:cNvPicPr>
            <a:picLocks noChangeAspect="1"/>
          </p:cNvPicPr>
          <p:nvPr/>
        </p:nvPicPr>
        <p:blipFill rotWithShape="1">
          <a:blip r:embed="rId3">
            <a:extLst>
              <a:ext uri="{28A0092B-C50C-407E-A947-70E740481C1C}">
                <a14:useLocalDpi xmlns:a14="http://schemas.microsoft.com/office/drawing/2010/main" val="0"/>
              </a:ext>
            </a:extLst>
          </a:blip>
          <a:srcRect l="9310" t="26807" r="10919" b="12051"/>
          <a:stretch/>
        </p:blipFill>
        <p:spPr>
          <a:xfrm>
            <a:off x="470338" y="1941769"/>
            <a:ext cx="7294179" cy="4192473"/>
          </a:xfrm>
          <a:prstGeom prst="rect">
            <a:avLst/>
          </a:prstGeom>
        </p:spPr>
      </p:pic>
      <p:sp>
        <p:nvSpPr>
          <p:cNvPr id="6" name="TextBox 5">
            <a:extLst>
              <a:ext uri="{FF2B5EF4-FFF2-40B4-BE49-F238E27FC236}">
                <a16:creationId xmlns:a16="http://schemas.microsoft.com/office/drawing/2014/main" id="{7C269A21-8921-5391-70D9-9C25C1102110}"/>
              </a:ext>
            </a:extLst>
          </p:cNvPr>
          <p:cNvSpPr txBox="1"/>
          <p:nvPr/>
        </p:nvSpPr>
        <p:spPr>
          <a:xfrm>
            <a:off x="1106352" y="1343337"/>
            <a:ext cx="2726678" cy="1908215"/>
          </a:xfrm>
          <a:prstGeom prst="rect">
            <a:avLst/>
          </a:prstGeom>
          <a:noFill/>
        </p:spPr>
        <p:txBody>
          <a:bodyPr wrap="square" lIns="91440" tIns="45720" rIns="91440" bIns="45720" rtlCol="0" anchor="t">
            <a:spAutoFit/>
          </a:bodyPr>
          <a:lstStyle/>
          <a:p>
            <a:pPr defTabSz="457200" fontAlgn="auto">
              <a:spcBef>
                <a:spcPts val="0"/>
              </a:spcBef>
              <a:spcAft>
                <a:spcPts val="0"/>
              </a:spcAft>
            </a:pPr>
            <a:r>
              <a:rPr lang="en-US" sz="2000" u="sng" kern="400" spc="-10">
                <a:solidFill>
                  <a:srgbClr val="0D60A9"/>
                </a:solidFill>
                <a:latin typeface="Baskerville"/>
                <a:cs typeface="Baskerville"/>
              </a:rPr>
              <a:t>Cost Competitiveness</a:t>
            </a:r>
          </a:p>
          <a:p>
            <a:pPr defTabSz="457200" fontAlgn="auto">
              <a:spcBef>
                <a:spcPts val="0"/>
              </a:spcBef>
              <a:spcAft>
                <a:spcPts val="0"/>
              </a:spcAft>
            </a:pPr>
            <a:endParaRPr lang="en-US" sz="1400" kern="400" spc="-10">
              <a:solidFill>
                <a:srgbClr val="184281">
                  <a:lumMod val="65000"/>
                  <a:lumOff val="35000"/>
                </a:srgbClr>
              </a:solidFill>
              <a:latin typeface="Baskerville"/>
              <a:cs typeface="Baskerville"/>
            </a:endParaRPr>
          </a:p>
          <a:p>
            <a:pPr marL="285750" indent="-285750" defTabSz="457200" fontAlgn="auto">
              <a:spcBef>
                <a:spcPts val="0"/>
              </a:spcBef>
              <a:spcAft>
                <a:spcPts val="0"/>
              </a:spcAft>
              <a:buFont typeface="Arial"/>
              <a:buChar char="•"/>
            </a:pPr>
            <a:r>
              <a:rPr lang="en-US" sz="1400" kern="400" spc="-10">
                <a:solidFill>
                  <a:srgbClr val="B6640E"/>
                </a:solidFill>
                <a:latin typeface="Baskerville"/>
                <a:cs typeface="Baskerville"/>
              </a:rPr>
              <a:t>Leverage purchase volume</a:t>
            </a:r>
          </a:p>
          <a:p>
            <a:pPr marL="285750" indent="-285750" defTabSz="457200" fontAlgn="auto">
              <a:spcBef>
                <a:spcPts val="0"/>
              </a:spcBef>
              <a:spcAft>
                <a:spcPts val="0"/>
              </a:spcAft>
              <a:buFont typeface="Arial"/>
              <a:buChar char="•"/>
            </a:pPr>
            <a:r>
              <a:rPr lang="en-US" sz="1400" kern="400" spc="-10">
                <a:solidFill>
                  <a:srgbClr val="B6640E"/>
                </a:solidFill>
                <a:latin typeface="Baskerville"/>
                <a:cs typeface="Baskerville"/>
              </a:rPr>
              <a:t>Automate processes</a:t>
            </a:r>
          </a:p>
          <a:p>
            <a:pPr marL="285750" indent="-285750" defTabSz="457200" fontAlgn="auto">
              <a:spcBef>
                <a:spcPts val="0"/>
              </a:spcBef>
              <a:spcAft>
                <a:spcPts val="0"/>
              </a:spcAft>
              <a:buFont typeface="Arial"/>
              <a:buChar char="•"/>
            </a:pPr>
            <a:r>
              <a:rPr lang="en-US" sz="1400" kern="400" spc="-10">
                <a:solidFill>
                  <a:srgbClr val="B6640E"/>
                </a:solidFill>
                <a:latin typeface="Baskerville"/>
                <a:cs typeface="Baskerville"/>
              </a:rPr>
              <a:t>Analyze supplier prices</a:t>
            </a:r>
          </a:p>
          <a:p>
            <a:pPr marL="285750" indent="-285750" defTabSz="457200" fontAlgn="auto">
              <a:spcBef>
                <a:spcPts val="0"/>
              </a:spcBef>
              <a:spcAft>
                <a:spcPts val="0"/>
              </a:spcAft>
              <a:buFont typeface="Arial"/>
              <a:buChar char="•"/>
            </a:pPr>
            <a:r>
              <a:rPr lang="en-US" sz="1400" kern="400" spc="-10">
                <a:solidFill>
                  <a:srgbClr val="B6640E"/>
                </a:solidFill>
                <a:latin typeface="Baskerville"/>
                <a:cs typeface="Baskerville"/>
              </a:rPr>
              <a:t>Understand cost</a:t>
            </a:r>
          </a:p>
          <a:p>
            <a:pPr marL="742950" lvl="1" indent="-285750" defTabSz="457200" fontAlgn="auto">
              <a:spcBef>
                <a:spcPts val="0"/>
              </a:spcBef>
              <a:spcAft>
                <a:spcPts val="0"/>
              </a:spcAft>
              <a:buFont typeface="Arial"/>
              <a:buChar char="•"/>
            </a:pPr>
            <a:r>
              <a:rPr lang="en-US" sz="1400" i="1" kern="400" spc="-10">
                <a:solidFill>
                  <a:srgbClr val="B6640E"/>
                </a:solidFill>
                <a:latin typeface="Baskerville"/>
                <a:cs typeface="Baskerville"/>
              </a:rPr>
              <a:t>Total Cost of Ownership</a:t>
            </a:r>
          </a:p>
          <a:p>
            <a:pPr marL="742950" lvl="1" indent="-285750" defTabSz="457200" fontAlgn="auto">
              <a:spcBef>
                <a:spcPts val="0"/>
              </a:spcBef>
              <a:spcAft>
                <a:spcPts val="0"/>
              </a:spcAft>
              <a:buFont typeface="Arial"/>
              <a:buChar char="•"/>
            </a:pPr>
            <a:r>
              <a:rPr lang="en-US" sz="1400" i="1" kern="400" spc="-10">
                <a:solidFill>
                  <a:srgbClr val="B6640E"/>
                </a:solidFill>
                <a:latin typeface="Baskerville"/>
                <a:cs typeface="Baskerville"/>
              </a:rPr>
              <a:t>Price breakdown</a:t>
            </a:r>
            <a:endParaRPr lang="en-US" sz="1400" i="1" kern="400" spc="-10" baseline="30000">
              <a:solidFill>
                <a:srgbClr val="B6640E"/>
              </a:solidFill>
              <a:latin typeface="Baskerville"/>
              <a:cs typeface="Baskerville"/>
            </a:endParaRPr>
          </a:p>
        </p:txBody>
      </p:sp>
      <p:sp>
        <p:nvSpPr>
          <p:cNvPr id="7" name="TextBox 6">
            <a:extLst>
              <a:ext uri="{FF2B5EF4-FFF2-40B4-BE49-F238E27FC236}">
                <a16:creationId xmlns:a16="http://schemas.microsoft.com/office/drawing/2014/main" id="{539173DE-6674-C235-2A9C-71F0408A3704}"/>
              </a:ext>
            </a:extLst>
          </p:cNvPr>
          <p:cNvSpPr txBox="1"/>
          <p:nvPr/>
        </p:nvSpPr>
        <p:spPr>
          <a:xfrm>
            <a:off x="4451057" y="1343337"/>
            <a:ext cx="4311943" cy="1723549"/>
          </a:xfrm>
          <a:prstGeom prst="rect">
            <a:avLst/>
          </a:prstGeom>
          <a:noFill/>
        </p:spPr>
        <p:txBody>
          <a:bodyPr wrap="square" rtlCol="0" anchor="t">
            <a:spAutoFit/>
          </a:bodyPr>
          <a:lstStyle/>
          <a:p>
            <a:pPr defTabSz="457200" fontAlgn="auto">
              <a:spcBef>
                <a:spcPts val="0"/>
              </a:spcBef>
              <a:spcAft>
                <a:spcPts val="0"/>
              </a:spcAft>
            </a:pPr>
            <a:r>
              <a:rPr lang="en-US" sz="2000" u="sng" kern="400" spc="-10">
                <a:solidFill>
                  <a:srgbClr val="0D60A9"/>
                </a:solidFill>
                <a:latin typeface="Baskerville"/>
                <a:cs typeface="Baskerville"/>
              </a:rPr>
              <a:t>Cost Breakthrough</a:t>
            </a:r>
          </a:p>
          <a:p>
            <a:pPr defTabSz="457200" fontAlgn="auto">
              <a:spcBef>
                <a:spcPts val="0"/>
              </a:spcBef>
              <a:spcAft>
                <a:spcPts val="0"/>
              </a:spcAft>
            </a:pPr>
            <a:endParaRPr lang="en-US" sz="1400" kern="400" spc="-10">
              <a:solidFill>
                <a:srgbClr val="184281">
                  <a:lumMod val="65000"/>
                  <a:lumOff val="35000"/>
                </a:srgbClr>
              </a:solidFill>
              <a:latin typeface="Baskerville"/>
              <a:cs typeface="Baskerville"/>
            </a:endParaRPr>
          </a:p>
          <a:p>
            <a:pPr marL="285750" indent="-285750" defTabSz="457200" fontAlgn="auto">
              <a:spcBef>
                <a:spcPts val="0"/>
              </a:spcBef>
              <a:spcAft>
                <a:spcPts val="0"/>
              </a:spcAft>
              <a:buFont typeface="Arial"/>
              <a:buChar char="•"/>
            </a:pPr>
            <a:r>
              <a:rPr lang="en-US" kern="400" spc="-10">
                <a:solidFill>
                  <a:srgbClr val="B6640E"/>
                </a:solidFill>
                <a:latin typeface="Baskerville"/>
                <a:cs typeface="Baskerville"/>
              </a:rPr>
              <a:t>Jointly develop written cost management</a:t>
            </a:r>
            <a:br>
              <a:rPr lang="en-US" kern="400" spc="-10">
                <a:solidFill>
                  <a:srgbClr val="B6640E"/>
                </a:solidFill>
                <a:latin typeface="Baskerville"/>
                <a:cs typeface="Baskerville"/>
              </a:rPr>
            </a:br>
            <a:r>
              <a:rPr lang="en-US" kern="400" spc="-10">
                <a:solidFill>
                  <a:srgbClr val="B6640E"/>
                </a:solidFill>
                <a:latin typeface="Baskerville"/>
                <a:cs typeface="Baskerville"/>
              </a:rPr>
              <a:t>strategies with supplier (Cost Challenge)</a:t>
            </a:r>
          </a:p>
          <a:p>
            <a:pPr marL="285750" indent="-285750" defTabSz="457200" fontAlgn="auto">
              <a:spcBef>
                <a:spcPts val="0"/>
              </a:spcBef>
              <a:spcAft>
                <a:spcPts val="0"/>
              </a:spcAft>
              <a:buFont typeface="Arial"/>
              <a:buChar char="•"/>
            </a:pPr>
            <a:r>
              <a:rPr lang="en-US" kern="400" spc="-10">
                <a:solidFill>
                  <a:srgbClr val="B6640E"/>
                </a:solidFill>
                <a:latin typeface="Baskerville"/>
                <a:cs typeface="Baskerville"/>
              </a:rPr>
              <a:t>Execute strategies with maximum speed</a:t>
            </a:r>
          </a:p>
          <a:p>
            <a:pPr marL="285750" indent="-285750" defTabSz="457200" fontAlgn="auto">
              <a:spcBef>
                <a:spcPts val="0"/>
              </a:spcBef>
              <a:spcAft>
                <a:spcPts val="0"/>
              </a:spcAft>
              <a:buFont typeface="Arial"/>
              <a:buChar char="•"/>
            </a:pPr>
            <a:r>
              <a:rPr lang="en-US" kern="400" spc="-10">
                <a:solidFill>
                  <a:srgbClr val="B6640E"/>
                </a:solidFill>
                <a:latin typeface="Baskerville"/>
                <a:cs typeface="Baskerville"/>
              </a:rPr>
              <a:t>Create knowledge base to leverage ideas</a:t>
            </a:r>
            <a:endParaRPr lang="en-US" i="1" kern="400" spc="-10">
              <a:solidFill>
                <a:srgbClr val="B6640E"/>
              </a:solidFill>
              <a:latin typeface="Baskerville"/>
              <a:cs typeface="Baskerville"/>
            </a:endParaRPr>
          </a:p>
        </p:txBody>
      </p:sp>
    </p:spTree>
    <p:extLst>
      <p:ext uri="{BB962C8B-B14F-4D97-AF65-F5344CB8AC3E}">
        <p14:creationId xmlns:p14="http://schemas.microsoft.com/office/powerpoint/2010/main" val="3988862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4. CONDUCT VALUE IMPROVEMENT PROGRAM </a:t>
            </a:r>
            <a:br>
              <a:rPr lang="en-US"/>
            </a:br>
            <a:r>
              <a:rPr lang="en-US"/>
              <a:t>(AIM&amp;DRIVE</a:t>
            </a:r>
            <a:r>
              <a:rPr lang="en-US" baseline="30000"/>
              <a:t>®</a:t>
            </a:r>
            <a:r>
              <a:rPr lang="en-US"/>
              <a:t> COST CHALLENGE)</a:t>
            </a:r>
          </a:p>
        </p:txBody>
      </p:sp>
      <p:grpSp>
        <p:nvGrpSpPr>
          <p:cNvPr id="2" name="Group 1"/>
          <p:cNvGrpSpPr/>
          <p:nvPr/>
        </p:nvGrpSpPr>
        <p:grpSpPr>
          <a:xfrm>
            <a:off x="7620000" y="304800"/>
            <a:ext cx="1143000" cy="381000"/>
            <a:chOff x="838200" y="4114800"/>
            <a:chExt cx="1143000" cy="381000"/>
          </a:xfrm>
        </p:grpSpPr>
        <p:sp>
          <p:nvSpPr>
            <p:cNvPr id="21" name="Rectangle 20"/>
            <p:cNvSpPr/>
            <p:nvPr/>
          </p:nvSpPr>
          <p:spPr>
            <a:xfrm>
              <a:off x="838200" y="41148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22" name="Rectangle 21"/>
            <p:cNvSpPr/>
            <p:nvPr/>
          </p:nvSpPr>
          <p:spPr>
            <a:xfrm>
              <a:off x="1219200" y="41148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3" name="Rectangle 22"/>
            <p:cNvSpPr/>
            <p:nvPr/>
          </p:nvSpPr>
          <p:spPr>
            <a:xfrm>
              <a:off x="1600200" y="41148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pic>
        <p:nvPicPr>
          <p:cNvPr id="3" name="Picture 2">
            <a:extLst>
              <a:ext uri="{FF2B5EF4-FFF2-40B4-BE49-F238E27FC236}">
                <a16:creationId xmlns:a16="http://schemas.microsoft.com/office/drawing/2014/main" id="{824286A7-D346-E0E4-13C8-A02DDFE2749B}"/>
              </a:ext>
            </a:extLst>
          </p:cNvPr>
          <p:cNvPicPr>
            <a:picLocks noChangeAspect="1"/>
          </p:cNvPicPr>
          <p:nvPr/>
        </p:nvPicPr>
        <p:blipFill>
          <a:blip r:embed="rId3"/>
          <a:stretch>
            <a:fillRect/>
          </a:stretch>
        </p:blipFill>
        <p:spPr>
          <a:xfrm>
            <a:off x="0" y="1018001"/>
            <a:ext cx="9144000" cy="4821998"/>
          </a:xfrm>
          <a:prstGeom prst="rect">
            <a:avLst/>
          </a:prstGeom>
        </p:spPr>
      </p:pic>
    </p:spTree>
    <p:extLst>
      <p:ext uri="{BB962C8B-B14F-4D97-AF65-F5344CB8AC3E}">
        <p14:creationId xmlns:p14="http://schemas.microsoft.com/office/powerpoint/2010/main" val="606489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Typical savings are derived from the following sources: 40% specifications, 40% demand and 20% price</a:t>
            </a:r>
            <a:r>
              <a:rPr lang="en-US" sz="1400" baseline="30000">
                <a:solidFill>
                  <a:schemeClr val="tx2"/>
                </a:solidFill>
                <a:latin typeface="Tahoma" pitchFamily="34" charset="0"/>
              </a:rPr>
              <a:t>*</a:t>
            </a:r>
            <a:endParaRPr lang="en-US" baseline="30000">
              <a:solidFill>
                <a:schemeClr val="tx2"/>
              </a:solidFill>
              <a:latin typeface="Tahoma" pitchFamily="34" charset="0"/>
            </a:endParaRPr>
          </a:p>
          <a:p>
            <a:pPr marL="1143000" lvl="2" indent="-228600">
              <a:spcBef>
                <a:spcPct val="35000"/>
              </a:spcBef>
              <a:spcAft>
                <a:spcPts val="600"/>
              </a:spcAft>
              <a:buClr>
                <a:schemeClr val="tx2"/>
              </a:buClr>
              <a:buSzPct val="100000"/>
              <a:buFont typeface="Wingdings" pitchFamily="2" charset="2"/>
              <a:buChar char="Ø"/>
            </a:pPr>
            <a:r>
              <a:rPr lang="en-US" sz="1600">
                <a:solidFill>
                  <a:schemeClr val="tx2"/>
                </a:solidFill>
                <a:latin typeface="Tahoma" pitchFamily="34" charset="0"/>
              </a:rPr>
              <a:t>Value improvements are achieved when each of these elements are challenged</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Start the Value Improvement Program internally (if possible) to understand and manage the internal key cost and value drivers before inviting a supplier to participate in the program </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Use the TCO model and Price Discipline</a:t>
            </a:r>
            <a:r>
              <a:rPr lang="en-US" baseline="30000">
                <a:solidFill>
                  <a:schemeClr val="tx2"/>
                </a:solidFill>
                <a:latin typeface="Tahoma" pitchFamily="34" charset="0"/>
              </a:rPr>
              <a:t>TM</a:t>
            </a:r>
            <a:r>
              <a:rPr lang="en-US">
                <a:solidFill>
                  <a:schemeClr val="tx2"/>
                </a:solidFill>
                <a:latin typeface="Tahoma" pitchFamily="34" charset="0"/>
              </a:rPr>
              <a:t> model as tools to develop and measure value improvement ideas</a:t>
            </a:r>
          </a:p>
        </p:txBody>
      </p:sp>
      <p:sp>
        <p:nvSpPr>
          <p:cNvPr id="2" name="TextBox 1"/>
          <p:cNvSpPr txBox="1"/>
          <p:nvPr/>
        </p:nvSpPr>
        <p:spPr>
          <a:xfrm>
            <a:off x="304800" y="6248400"/>
            <a:ext cx="4724400" cy="246221"/>
          </a:xfrm>
          <a:prstGeom prst="rect">
            <a:avLst/>
          </a:prstGeom>
          <a:noFill/>
        </p:spPr>
        <p:txBody>
          <a:bodyPr wrap="square" rtlCol="0">
            <a:spAutoFit/>
          </a:bodyPr>
          <a:lstStyle/>
          <a:p>
            <a:r>
              <a:rPr lang="en-US" sz="1000"/>
              <a:t>* McKinsey Research</a:t>
            </a:r>
            <a:endParaRPr lang="pt-BR" sz="1000"/>
          </a:p>
        </p:txBody>
      </p:sp>
      <p:sp>
        <p:nvSpPr>
          <p:cNvPr id="8" name="Rectangle 2"/>
          <p:cNvSpPr>
            <a:spLocks noGrp="1" noChangeArrowheads="1"/>
          </p:cNvSpPr>
          <p:nvPr>
            <p:ph type="title"/>
          </p:nvPr>
        </p:nvSpPr>
        <p:spPr>
          <a:xfrm>
            <a:off x="457200" y="347663"/>
            <a:ext cx="8305800" cy="381000"/>
          </a:xfrm>
        </p:spPr>
        <p:txBody>
          <a:bodyPr/>
          <a:lstStyle/>
          <a:p>
            <a:pPr eaLnBrk="1" hangingPunct="1"/>
            <a:r>
              <a:rPr lang="en-US"/>
              <a:t>VALUE IMPROVEMENT PROGRAM </a:t>
            </a:r>
            <a:br>
              <a:rPr lang="en-US"/>
            </a:br>
            <a:r>
              <a:rPr lang="en-US"/>
              <a:t>(AIM&amp;DRIVE</a:t>
            </a:r>
            <a:r>
              <a:rPr lang="en-US" baseline="30000"/>
              <a:t>®</a:t>
            </a:r>
            <a:r>
              <a:rPr lang="en-US"/>
              <a:t> COST CHALLENGE)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buClr>
                <a:schemeClr val="tx2"/>
              </a:buClr>
              <a:buSzPct val="100000"/>
              <a:buFont typeface="Wingdings" pitchFamily="2" charset="2"/>
              <a:buChar char="Ø"/>
            </a:pPr>
            <a:r>
              <a:rPr lang="en-US">
                <a:solidFill>
                  <a:schemeClr val="tx2"/>
                </a:solidFill>
                <a:latin typeface="Tahoma" pitchFamily="34" charset="0"/>
              </a:rPr>
              <a:t>Identify contracts with strong relationships, high value and strategic importance</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Schedule mid-contract initially and annually after first round.</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Ensure participation by appropriate stakeholders.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Primary focus around demand and specifications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Timeline 4-6 weeks which includes pre-workshop prep work, workshop, analysis, closeout and implementation plan follow-up.</a:t>
            </a:r>
          </a:p>
        </p:txBody>
      </p:sp>
      <p:sp>
        <p:nvSpPr>
          <p:cNvPr id="8" name="Rectangle 2"/>
          <p:cNvSpPr>
            <a:spLocks noGrp="1" noChangeArrowheads="1"/>
          </p:cNvSpPr>
          <p:nvPr>
            <p:ph type="title"/>
          </p:nvPr>
        </p:nvSpPr>
        <p:spPr>
          <a:xfrm>
            <a:off x="457200" y="347663"/>
            <a:ext cx="8305800" cy="381000"/>
          </a:xfrm>
        </p:spPr>
        <p:txBody>
          <a:bodyPr/>
          <a:lstStyle/>
          <a:p>
            <a:pPr eaLnBrk="1" hangingPunct="1"/>
            <a:r>
              <a:rPr lang="en-US"/>
              <a:t>VALUE IMPROVEMENT PROGRAM: MAKE IT A REGULAR EVENT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5a. MANAGE &amp; CONTROL CONTRACT CHANGES</a:t>
            </a:r>
          </a:p>
        </p:txBody>
      </p:sp>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Additions, reductions or changes to the original scope of the contract or the terms &amp; conditions comprise contract changes</a:t>
            </a:r>
          </a:p>
          <a:p>
            <a:pPr marL="685800" lvl="1" indent="-228600">
              <a:spcBef>
                <a:spcPct val="35000"/>
              </a:spcBef>
              <a:spcAft>
                <a:spcPts val="0"/>
              </a:spcAft>
              <a:buClr>
                <a:schemeClr val="tx2"/>
              </a:buClr>
              <a:buSzPct val="100000"/>
              <a:buFont typeface="Wingdings" pitchFamily="2" charset="2"/>
              <a:buChar char="Ø"/>
            </a:pPr>
            <a:r>
              <a:rPr lang="en-US">
                <a:solidFill>
                  <a:schemeClr val="tx2"/>
                </a:solidFill>
                <a:latin typeface="Tahoma" pitchFamily="34" charset="0"/>
              </a:rPr>
              <a:t>Variations or amendments to contract are usually required for:</a:t>
            </a:r>
          </a:p>
          <a:p>
            <a:pPr marL="1143000" lvl="2" indent="-228600">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Changes in work scope or the method of execution of the scope</a:t>
            </a:r>
          </a:p>
          <a:p>
            <a:pPr marL="1143000" lvl="2" indent="-228600">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Changes in facilities or resources required</a:t>
            </a:r>
          </a:p>
          <a:p>
            <a:pPr marL="1143000" lvl="2" indent="-228600">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Rate revisions, contract extensions and changes to terms &amp; conditions</a:t>
            </a:r>
          </a:p>
          <a:p>
            <a:pPr marL="1143000" lvl="2" indent="-228600">
              <a:spcBef>
                <a:spcPct val="35000"/>
              </a:spcBef>
              <a:spcAft>
                <a:spcPts val="0"/>
              </a:spcAft>
              <a:buClr>
                <a:schemeClr val="tx2"/>
              </a:buClr>
              <a:buSzPct val="100000"/>
              <a:buFont typeface="Wingdings" pitchFamily="2" charset="2"/>
              <a:buChar char="Ø"/>
            </a:pPr>
            <a:r>
              <a:rPr lang="en-US" sz="1600">
                <a:solidFill>
                  <a:schemeClr val="tx2"/>
                </a:solidFill>
                <a:latin typeface="Tahoma" pitchFamily="34" charset="0"/>
              </a:rPr>
              <a:t>Claim settlements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Follow company’s change management workflow for administering contract changes</a:t>
            </a:r>
          </a:p>
          <a:p>
            <a:pPr marL="1143000" lvl="2" indent="-228600">
              <a:spcBef>
                <a:spcPct val="35000"/>
              </a:spcBef>
              <a:spcAft>
                <a:spcPts val="600"/>
              </a:spcAft>
              <a:buClr>
                <a:schemeClr val="tx2"/>
              </a:buClr>
              <a:buSzPct val="100000"/>
              <a:buFont typeface="Wingdings" pitchFamily="2" charset="2"/>
              <a:buChar char="Ø"/>
            </a:pPr>
            <a:endParaRPr lang="en-US" sz="1600">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endParaRPr lang="en-US" sz="1600">
              <a:solidFill>
                <a:schemeClr val="tx2"/>
              </a:solidFill>
              <a:latin typeface="Tahoma" pitchFamily="34" charset="0"/>
            </a:endParaRPr>
          </a:p>
        </p:txBody>
      </p:sp>
      <p:grpSp>
        <p:nvGrpSpPr>
          <p:cNvPr id="2" name="Group 1"/>
          <p:cNvGrpSpPr/>
          <p:nvPr/>
        </p:nvGrpSpPr>
        <p:grpSpPr>
          <a:xfrm>
            <a:off x="7620000" y="304800"/>
            <a:ext cx="1143000" cy="381000"/>
            <a:chOff x="838200" y="4572000"/>
            <a:chExt cx="1143000" cy="381000"/>
          </a:xfrm>
        </p:grpSpPr>
        <p:sp>
          <p:nvSpPr>
            <p:cNvPr id="5" name="Rectangle 4"/>
            <p:cNvSpPr/>
            <p:nvPr/>
          </p:nvSpPr>
          <p:spPr>
            <a:xfrm>
              <a:off x="838200" y="4572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6" name="Rectangle 5"/>
            <p:cNvSpPr/>
            <p:nvPr/>
          </p:nvSpPr>
          <p:spPr>
            <a:xfrm>
              <a:off x="1219200" y="4572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7" name="Rectangle 6"/>
            <p:cNvSpPr/>
            <p:nvPr/>
          </p:nvSpPr>
          <p:spPr>
            <a:xfrm>
              <a:off x="1600200" y="4572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5b. MINIMIZE CLAIMS &amp; DISPUTES</a:t>
            </a:r>
          </a:p>
        </p:txBody>
      </p:sp>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Define work scope, specs, deliverables and timelines comprehensively</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Identify all relevant risks and develop a mitigation plan for each risk</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Establish clear and frequent communication with the supplier</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Maintain records of meetings and communications</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Use the formal change management process &amp; maintain the change management plan</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Manage the contract and the relationship, not the contractor</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Institute strong contract and relationship management, have strong project leadership</a:t>
            </a:r>
          </a:p>
          <a:p>
            <a:pPr marL="685800" lvl="1" indent="-228600">
              <a:spcBef>
                <a:spcPct val="35000"/>
              </a:spcBef>
              <a:spcAft>
                <a:spcPts val="600"/>
              </a:spcAft>
              <a:buClr>
                <a:schemeClr val="tx2"/>
              </a:buClr>
              <a:buSzPct val="100000"/>
              <a:buFont typeface="Wingdings" pitchFamily="2" charset="2"/>
              <a:buChar char="Ø"/>
            </a:pPr>
            <a:endParaRPr lang="en-US" sz="1600">
              <a:solidFill>
                <a:schemeClr val="tx2"/>
              </a:solidFill>
              <a:latin typeface="Tahoma" pitchFamily="34" charset="0"/>
            </a:endParaRPr>
          </a:p>
        </p:txBody>
      </p:sp>
      <p:grpSp>
        <p:nvGrpSpPr>
          <p:cNvPr id="2" name="Group 1">
            <a:extLst>
              <a:ext uri="{FF2B5EF4-FFF2-40B4-BE49-F238E27FC236}">
                <a16:creationId xmlns:a16="http://schemas.microsoft.com/office/drawing/2014/main" id="{70202077-B9E1-B11E-6E88-0435D4534962}"/>
              </a:ext>
            </a:extLst>
          </p:cNvPr>
          <p:cNvGrpSpPr/>
          <p:nvPr/>
        </p:nvGrpSpPr>
        <p:grpSpPr>
          <a:xfrm>
            <a:off x="7620000" y="304800"/>
            <a:ext cx="1143000" cy="381000"/>
            <a:chOff x="838200" y="4572000"/>
            <a:chExt cx="1143000" cy="381000"/>
          </a:xfrm>
        </p:grpSpPr>
        <p:sp>
          <p:nvSpPr>
            <p:cNvPr id="3" name="Rectangle 2">
              <a:extLst>
                <a:ext uri="{FF2B5EF4-FFF2-40B4-BE49-F238E27FC236}">
                  <a16:creationId xmlns:a16="http://schemas.microsoft.com/office/drawing/2014/main" id="{64B683BA-5266-3D0E-5CC3-E111EF418CE3}"/>
                </a:ext>
              </a:extLst>
            </p:cNvPr>
            <p:cNvSpPr/>
            <p:nvPr/>
          </p:nvSpPr>
          <p:spPr>
            <a:xfrm>
              <a:off x="838200" y="4572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4" name="Rectangle 3">
              <a:extLst>
                <a:ext uri="{FF2B5EF4-FFF2-40B4-BE49-F238E27FC236}">
                  <a16:creationId xmlns:a16="http://schemas.microsoft.com/office/drawing/2014/main" id="{2C856EEC-0089-027D-36C4-2580AFC957CC}"/>
                </a:ext>
              </a:extLst>
            </p:cNvPr>
            <p:cNvSpPr/>
            <p:nvPr/>
          </p:nvSpPr>
          <p:spPr>
            <a:xfrm>
              <a:off x="1219200" y="4572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 name="Rectangle 4">
              <a:extLst>
                <a:ext uri="{FF2B5EF4-FFF2-40B4-BE49-F238E27FC236}">
                  <a16:creationId xmlns:a16="http://schemas.microsoft.com/office/drawing/2014/main" id="{AAA6A77C-BB11-D6D0-2536-ABA5FF2B7181}"/>
                </a:ext>
              </a:extLst>
            </p:cNvPr>
            <p:cNvSpPr/>
            <p:nvPr/>
          </p:nvSpPr>
          <p:spPr>
            <a:xfrm>
              <a:off x="1600200" y="45720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extLst>
      <p:ext uri="{BB962C8B-B14F-4D97-AF65-F5344CB8AC3E}">
        <p14:creationId xmlns:p14="http://schemas.microsoft.com/office/powerpoint/2010/main" val="1777865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14338" y="119063"/>
            <a:ext cx="8501062" cy="609600"/>
          </a:xfrm>
        </p:spPr>
        <p:txBody>
          <a:bodyPr/>
          <a:lstStyle/>
          <a:p>
            <a:pPr eaLnBrk="1" hangingPunct="1"/>
            <a:br>
              <a:rPr lang="en-US"/>
            </a:br>
            <a:r>
              <a:rPr lang="en-US"/>
              <a:t>SUMMARY &amp; CHECKLIST: MANAGE CONTRACT</a:t>
            </a:r>
          </a:p>
        </p:txBody>
      </p:sp>
      <p:sp>
        <p:nvSpPr>
          <p:cNvPr id="180227"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12" name="Text Box 5"/>
          <p:cNvSpPr txBox="1">
            <a:spLocks noChangeArrowheads="1"/>
          </p:cNvSpPr>
          <p:nvPr/>
        </p:nvSpPr>
        <p:spPr bwMode="auto">
          <a:xfrm>
            <a:off x="635674" y="2971800"/>
            <a:ext cx="2031326"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a:solidFill>
                  <a:schemeClr val="tx2"/>
                </a:solidFill>
                <a:latin typeface="Tahoma" pitchFamily="34" charset="0"/>
              </a:rPr>
              <a:t>Review Activities:</a:t>
            </a:r>
          </a:p>
        </p:txBody>
      </p:sp>
      <p:sp>
        <p:nvSpPr>
          <p:cNvPr id="20" name="Text Box 5"/>
          <p:cNvSpPr txBox="1">
            <a:spLocks noChangeArrowheads="1"/>
          </p:cNvSpPr>
          <p:nvPr/>
        </p:nvSpPr>
        <p:spPr bwMode="auto">
          <a:xfrm>
            <a:off x="990600" y="1371600"/>
            <a:ext cx="2292615"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a:solidFill>
                  <a:schemeClr val="tx2"/>
                </a:solidFill>
                <a:latin typeface="Tahoma" pitchFamily="34" charset="0"/>
              </a:rPr>
              <a:t>Review of objective:</a:t>
            </a:r>
          </a:p>
        </p:txBody>
      </p:sp>
      <p:sp>
        <p:nvSpPr>
          <p:cNvPr id="21" name="Rectangle 3"/>
          <p:cNvSpPr>
            <a:spLocks noGrp="1" noChangeArrowheads="1"/>
          </p:cNvSpPr>
          <p:nvPr>
            <p:ph type="body" sz="half" idx="1"/>
          </p:nvPr>
        </p:nvSpPr>
        <p:spPr>
          <a:xfrm>
            <a:off x="1371600" y="3352800"/>
            <a:ext cx="7391400" cy="762000"/>
          </a:xfrm>
          <a:noFill/>
        </p:spPr>
        <p:txBody>
          <a:bodyPr/>
          <a:lstStyle/>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Measure Supplier's Performance (KPIs) and Financial Health</a:t>
            </a:r>
          </a:p>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Conduct Performance Reviews</a:t>
            </a:r>
          </a:p>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Manage Contract Pricing (Price </a:t>
            </a:r>
            <a:r>
              <a:rPr lang="en-US" sz="1600" b="0" kern="1200" err="1">
                <a:latin typeface="Tahoma" pitchFamily="34" charset="0"/>
              </a:rPr>
              <a:t>Discipline</a:t>
            </a:r>
            <a:r>
              <a:rPr lang="en-US" sz="1600" b="0" kern="1200" baseline="30000" err="1">
                <a:latin typeface="Tahoma" pitchFamily="34" charset="0"/>
              </a:rPr>
              <a:t>TM</a:t>
            </a:r>
            <a:r>
              <a:rPr lang="en-US" sz="1600" b="0" kern="1200">
                <a:latin typeface="Tahoma" pitchFamily="34" charset="0"/>
              </a:rPr>
              <a:t>)</a:t>
            </a:r>
          </a:p>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Conduct Value Improvement Program (AIM&amp;DRIVE</a:t>
            </a:r>
            <a:r>
              <a:rPr lang="en-US" sz="1600" b="0" kern="1200" baseline="30000">
                <a:latin typeface="Tahoma" pitchFamily="34" charset="0"/>
              </a:rPr>
              <a:t>®</a:t>
            </a:r>
            <a:r>
              <a:rPr lang="en-US" sz="1600" b="0" kern="1200">
                <a:latin typeface="Tahoma" pitchFamily="34" charset="0"/>
              </a:rPr>
              <a:t> Cost Challenge)</a:t>
            </a:r>
          </a:p>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Manage &amp; Control Contract Changes, Claims &amp; Disputes</a:t>
            </a:r>
          </a:p>
        </p:txBody>
      </p:sp>
      <p:sp>
        <p:nvSpPr>
          <p:cNvPr id="8" name="Text Box 3"/>
          <p:cNvSpPr txBox="1">
            <a:spLocks noChangeArrowheads="1"/>
          </p:cNvSpPr>
          <p:nvPr/>
        </p:nvSpPr>
        <p:spPr bwMode="auto">
          <a:xfrm>
            <a:off x="685800" y="990599"/>
            <a:ext cx="7315200" cy="1280351"/>
          </a:xfrm>
          <a:prstGeom prst="rect">
            <a:avLst/>
          </a:prstGeom>
          <a:solidFill>
            <a:srgbClr val="08539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292100" indent="-292100" eaLnBrk="0" hangingPunct="0">
              <a:spcBef>
                <a:spcPct val="35000"/>
              </a:spcBef>
            </a:pPr>
            <a:r>
              <a:rPr lang="en-US" sz="1600" b="1" u="sng">
                <a:latin typeface="Tahoma" pitchFamily="34" charset="0"/>
              </a:rPr>
              <a:t>Review Objectives:</a:t>
            </a:r>
            <a:r>
              <a:rPr lang="en-US" b="1">
                <a:latin typeface="Tahoma" pitchFamily="34" charset="0"/>
              </a:rPr>
              <a:t> </a:t>
            </a:r>
          </a:p>
          <a:p>
            <a:pPr marL="292100" lvl="0" indent="-292100" eaLnBrk="0" hangingPunct="0">
              <a:spcBef>
                <a:spcPct val="35000"/>
              </a:spcBef>
              <a:buFont typeface="Arial" pitchFamily="34" charset="0"/>
              <a:buChar char="•"/>
            </a:pPr>
            <a:r>
              <a:rPr lang="en-US" sz="1600" kern="0">
                <a:solidFill>
                  <a:schemeClr val="bg1"/>
                </a:solidFill>
                <a:latin typeface="Tahoma" pitchFamily="34" charset="0"/>
              </a:rPr>
              <a:t>Deliver contractual objectives</a:t>
            </a:r>
          </a:p>
          <a:p>
            <a:pPr marL="292100" lvl="0" indent="-292100" eaLnBrk="0" hangingPunct="0">
              <a:spcBef>
                <a:spcPct val="35000"/>
              </a:spcBef>
              <a:buFont typeface="Arial" pitchFamily="34" charset="0"/>
              <a:buChar char="•"/>
            </a:pPr>
            <a:r>
              <a:rPr lang="en-US" sz="1600" kern="0">
                <a:solidFill>
                  <a:schemeClr val="bg1"/>
                </a:solidFill>
                <a:latin typeface="Tahoma" pitchFamily="34" charset="0"/>
              </a:rPr>
              <a:t>Manage supplier relationship and contract performance to maximize value during the lifecycle of the contract</a:t>
            </a:r>
            <a:endParaRPr lang="en-US" sz="1600">
              <a:latin typeface="Tahoma" pitchFamily="34" charset="0"/>
            </a:endParaRPr>
          </a:p>
        </p:txBody>
      </p:sp>
    </p:spTree>
    <p:extLst>
      <p:ext uri="{BB962C8B-B14F-4D97-AF65-F5344CB8AC3E}">
        <p14:creationId xmlns:p14="http://schemas.microsoft.com/office/powerpoint/2010/main" val="183397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FD1A46-8692-00B7-40A7-6547FAC42A0C}"/>
              </a:ext>
            </a:extLst>
          </p:cNvPr>
          <p:cNvSpPr/>
          <p:nvPr/>
        </p:nvSpPr>
        <p:spPr>
          <a:xfrm>
            <a:off x="0" y="0"/>
            <a:ext cx="9144000" cy="693336"/>
          </a:xfrm>
          <a:prstGeom prst="rect">
            <a:avLst/>
          </a:prstGeom>
          <a:solidFill>
            <a:srgbClr val="D8B2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152400"/>
            <a:ext cx="8763000" cy="457200"/>
          </a:xfrm>
        </p:spPr>
        <p:txBody>
          <a:bodyPr/>
          <a:lstStyle/>
          <a:p>
            <a:r>
              <a:rPr lang="en-US"/>
              <a:t>CLOSE CONTRACT</a:t>
            </a:r>
            <a:endParaRPr lang="pt-BR"/>
          </a:p>
        </p:txBody>
      </p:sp>
      <p:graphicFrame>
        <p:nvGraphicFramePr>
          <p:cNvPr id="4" name="Table 5">
            <a:extLst>
              <a:ext uri="{FF2B5EF4-FFF2-40B4-BE49-F238E27FC236}">
                <a16:creationId xmlns:a16="http://schemas.microsoft.com/office/drawing/2014/main" id="{5A6DC561-D9C0-9456-40BB-175BAEA38C13}"/>
              </a:ext>
            </a:extLst>
          </p:cNvPr>
          <p:cNvGraphicFramePr>
            <a:graphicFrameLocks noGrp="1"/>
          </p:cNvGraphicFramePr>
          <p:nvPr>
            <p:extLst>
              <p:ext uri="{D42A27DB-BD31-4B8C-83A1-F6EECF244321}">
                <p14:modId xmlns:p14="http://schemas.microsoft.com/office/powerpoint/2010/main" val="2148072233"/>
              </p:ext>
            </p:extLst>
          </p:nvPr>
        </p:nvGraphicFramePr>
        <p:xfrm>
          <a:off x="1524000" y="914400"/>
          <a:ext cx="6096000" cy="5440680"/>
        </p:xfrm>
        <a:graphic>
          <a:graphicData uri="http://schemas.openxmlformats.org/drawingml/2006/table">
            <a:tbl>
              <a:tblPr firstRow="1" bandRow="1">
                <a:tableStyleId>{2D5ABB26-0587-4C30-8999-92F81FD0307C}</a:tableStyleId>
              </a:tblPr>
              <a:tblGrid>
                <a:gridCol w="5562600">
                  <a:extLst>
                    <a:ext uri="{9D8B030D-6E8A-4147-A177-3AD203B41FA5}">
                      <a16:colId xmlns:a16="http://schemas.microsoft.com/office/drawing/2014/main" val="1242922187"/>
                    </a:ext>
                  </a:extLst>
                </a:gridCol>
                <a:gridCol w="533400">
                  <a:extLst>
                    <a:ext uri="{9D8B030D-6E8A-4147-A177-3AD203B41FA5}">
                      <a16:colId xmlns:a16="http://schemas.microsoft.com/office/drawing/2014/main" val="2933157738"/>
                    </a:ext>
                  </a:extLst>
                </a:gridCol>
              </a:tblGrid>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Introduction to Contract Management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95890858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Initiate Contract Management</a:t>
                      </a:r>
                    </a:p>
                  </a:txBody>
                  <a:tcPr/>
                </a:tc>
                <a:tc>
                  <a:txBody>
                    <a:bodyPr/>
                    <a:lstStyle/>
                    <a:p>
                      <a:endParaRPr lang="en-US" sz="1100">
                        <a:solidFill>
                          <a:srgbClr val="085396"/>
                        </a:solidFill>
                      </a:endParaRPr>
                    </a:p>
                  </a:txBody>
                  <a:tcPr/>
                </a:tc>
                <a:extLst>
                  <a:ext uri="{0D108BD9-81ED-4DB2-BD59-A6C34878D82A}">
                    <a16:rowId xmlns:a16="http://schemas.microsoft.com/office/drawing/2014/main" val="3284268085"/>
                  </a:ext>
                </a:extLst>
              </a:tr>
              <a:tr h="228036">
                <a:tc>
                  <a:txBody>
                    <a:bodyPr/>
                    <a:lstStyle/>
                    <a:p>
                      <a:pPr lvl="1"/>
                      <a:r>
                        <a:rPr lang="en-US" sz="1100">
                          <a:solidFill>
                            <a:srgbClr val="085396"/>
                          </a:solidFill>
                        </a:rPr>
                        <a:t>1. Identify Stakeholders &amp; Define Roles and Responsibilities</a:t>
                      </a:r>
                    </a:p>
                  </a:txBody>
                  <a:tcPr/>
                </a:tc>
                <a:tc>
                  <a:txBody>
                    <a:bodyPr/>
                    <a:lstStyle/>
                    <a:p>
                      <a:endParaRPr lang="en-US" sz="1100">
                        <a:solidFill>
                          <a:srgbClr val="085396"/>
                        </a:solidFill>
                      </a:endParaRPr>
                    </a:p>
                  </a:txBody>
                  <a:tcPr/>
                </a:tc>
                <a:extLst>
                  <a:ext uri="{0D108BD9-81ED-4DB2-BD59-A6C34878D82A}">
                    <a16:rowId xmlns:a16="http://schemas.microsoft.com/office/drawing/2014/main" val="287954694"/>
                  </a:ext>
                </a:extLst>
              </a:tr>
              <a:tr h="228036">
                <a:tc>
                  <a:txBody>
                    <a:bodyPr/>
                    <a:lstStyle/>
                    <a:p>
                      <a:pPr lvl="1"/>
                      <a:r>
                        <a:rPr lang="en-US" sz="1100">
                          <a:solidFill>
                            <a:srgbClr val="085396"/>
                          </a:solidFill>
                        </a:rPr>
                        <a:t>2. Conduct Internal and External Kick-off Meetings</a:t>
                      </a:r>
                    </a:p>
                  </a:txBody>
                  <a:tcPr/>
                </a:tc>
                <a:tc>
                  <a:txBody>
                    <a:bodyPr/>
                    <a:lstStyle/>
                    <a:p>
                      <a:endParaRPr lang="en-US" sz="1100">
                        <a:solidFill>
                          <a:srgbClr val="085396"/>
                        </a:solidFill>
                      </a:endParaRPr>
                    </a:p>
                  </a:txBody>
                  <a:tcPr/>
                </a:tc>
                <a:extLst>
                  <a:ext uri="{0D108BD9-81ED-4DB2-BD59-A6C34878D82A}">
                    <a16:rowId xmlns:a16="http://schemas.microsoft.com/office/drawing/2014/main" val="307707040"/>
                  </a:ext>
                </a:extLst>
              </a:tr>
              <a:tr h="228036">
                <a:tc>
                  <a:txBody>
                    <a:bodyPr/>
                    <a:lstStyle/>
                    <a:p>
                      <a:pPr lvl="1"/>
                      <a:r>
                        <a:rPr lang="en-US" sz="1100">
                          <a:solidFill>
                            <a:srgbClr val="085396"/>
                          </a:solidFill>
                        </a:rPr>
                        <a:t>3. Develop Performance Measurement System</a:t>
                      </a:r>
                    </a:p>
                  </a:txBody>
                  <a:tcPr/>
                </a:tc>
                <a:tc>
                  <a:txBody>
                    <a:bodyPr/>
                    <a:lstStyle/>
                    <a:p>
                      <a:endParaRPr lang="en-US" sz="1100">
                        <a:solidFill>
                          <a:srgbClr val="085396"/>
                        </a:solidFill>
                      </a:endParaRPr>
                    </a:p>
                  </a:txBody>
                  <a:tcPr/>
                </a:tc>
                <a:extLst>
                  <a:ext uri="{0D108BD9-81ED-4DB2-BD59-A6C34878D82A}">
                    <a16:rowId xmlns:a16="http://schemas.microsoft.com/office/drawing/2014/main" val="4131386598"/>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(Measuring Performance, KPIs, Supplier Performance Score Card)</a:t>
                      </a:r>
                    </a:p>
                  </a:txBody>
                  <a:tcPr/>
                </a:tc>
                <a:tc>
                  <a:txBody>
                    <a:bodyPr/>
                    <a:lstStyle/>
                    <a:p>
                      <a:endParaRPr lang="en-US" sz="1100">
                        <a:solidFill>
                          <a:srgbClr val="085396"/>
                        </a:solidFill>
                      </a:endParaRPr>
                    </a:p>
                  </a:txBody>
                  <a:tcPr/>
                </a:tc>
                <a:extLst>
                  <a:ext uri="{0D108BD9-81ED-4DB2-BD59-A6C34878D82A}">
                    <a16:rowId xmlns:a16="http://schemas.microsoft.com/office/drawing/2014/main" val="3808323087"/>
                  </a:ext>
                </a:extLst>
              </a:tr>
              <a:tr h="228036">
                <a:tc>
                  <a:txBody>
                    <a:bodyPr/>
                    <a:lstStyle/>
                    <a:p>
                      <a:pPr lvl="1"/>
                      <a:r>
                        <a:rPr lang="en-US" sz="1100">
                          <a:solidFill>
                            <a:srgbClr val="085396"/>
                          </a:solidFill>
                        </a:rPr>
                        <a:t>4. Agree on Contract Management Plan (CMP)</a:t>
                      </a:r>
                    </a:p>
                  </a:txBody>
                  <a:tcPr/>
                </a:tc>
                <a:tc>
                  <a:txBody>
                    <a:bodyPr/>
                    <a:lstStyle/>
                    <a:p>
                      <a:endParaRPr lang="en-US" sz="1100">
                        <a:solidFill>
                          <a:srgbClr val="085396"/>
                        </a:solidFill>
                      </a:endParaRPr>
                    </a:p>
                  </a:txBody>
                  <a:tcPr/>
                </a:tc>
                <a:extLst>
                  <a:ext uri="{0D108BD9-81ED-4DB2-BD59-A6C34878D82A}">
                    <a16:rowId xmlns:a16="http://schemas.microsoft.com/office/drawing/2014/main" val="118669186"/>
                  </a:ext>
                </a:extLst>
              </a:tr>
              <a:tr h="228036">
                <a:tc>
                  <a:txBody>
                    <a:bodyPr/>
                    <a:lstStyle/>
                    <a:p>
                      <a:pPr lvl="1"/>
                      <a:r>
                        <a:rPr lang="en-US" sz="1100">
                          <a:solidFill>
                            <a:srgbClr val="085396"/>
                          </a:solidFill>
                        </a:rPr>
                        <a:t>5. Agree on Relationship Management Process</a:t>
                      </a:r>
                    </a:p>
                  </a:txBody>
                  <a:tcPr/>
                </a:tc>
                <a:tc>
                  <a:txBody>
                    <a:bodyPr/>
                    <a:lstStyle/>
                    <a:p>
                      <a:endParaRPr lang="en-US" sz="1100">
                        <a:solidFill>
                          <a:srgbClr val="085396"/>
                        </a:solidFill>
                      </a:endParaRPr>
                    </a:p>
                  </a:txBody>
                  <a:tcPr/>
                </a:tc>
                <a:extLst>
                  <a:ext uri="{0D108BD9-81ED-4DB2-BD59-A6C34878D82A}">
                    <a16:rowId xmlns:a16="http://schemas.microsoft.com/office/drawing/2014/main" val="93252783"/>
                  </a:ext>
                </a:extLst>
              </a:tr>
              <a:tr h="228036">
                <a:tc>
                  <a:txBody>
                    <a:bodyPr/>
                    <a:lstStyle/>
                    <a:p>
                      <a:pPr lvl="1"/>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4067295398"/>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Manage Contract</a:t>
                      </a:r>
                    </a:p>
                  </a:txBody>
                  <a:tcPr/>
                </a:tc>
                <a:tc>
                  <a:txBody>
                    <a:bodyPr/>
                    <a:lstStyle/>
                    <a:p>
                      <a:endParaRPr lang="en-US" sz="1100">
                        <a:solidFill>
                          <a:srgbClr val="085396"/>
                        </a:solidFill>
                      </a:endParaRPr>
                    </a:p>
                  </a:txBody>
                  <a:tcPr/>
                </a:tc>
                <a:extLst>
                  <a:ext uri="{0D108BD9-81ED-4DB2-BD59-A6C34878D82A}">
                    <a16:rowId xmlns:a16="http://schemas.microsoft.com/office/drawing/2014/main" val="241221507"/>
                  </a:ext>
                </a:extLst>
              </a:tr>
              <a:tr h="228036">
                <a:tc>
                  <a:txBody>
                    <a:bodyPr/>
                    <a:lstStyle/>
                    <a:p>
                      <a:pPr lvl="1"/>
                      <a:r>
                        <a:rPr lang="en-US" sz="1100">
                          <a:solidFill>
                            <a:srgbClr val="085396"/>
                          </a:solidFill>
                        </a:rPr>
                        <a:t>Measure Supplier’s Performance</a:t>
                      </a:r>
                    </a:p>
                  </a:txBody>
                  <a:tcPr/>
                </a:tc>
                <a:tc>
                  <a:txBody>
                    <a:bodyPr/>
                    <a:lstStyle/>
                    <a:p>
                      <a:endParaRPr lang="en-US" sz="1100">
                        <a:solidFill>
                          <a:srgbClr val="085396"/>
                        </a:solidFill>
                      </a:endParaRPr>
                    </a:p>
                  </a:txBody>
                  <a:tcPr/>
                </a:tc>
                <a:extLst>
                  <a:ext uri="{0D108BD9-81ED-4DB2-BD59-A6C34878D82A}">
                    <a16:rowId xmlns:a16="http://schemas.microsoft.com/office/drawing/2014/main" val="2210554197"/>
                  </a:ext>
                </a:extLst>
              </a:tr>
              <a:tr h="228036">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1000">
                          <a:solidFill>
                            <a:srgbClr val="085396"/>
                          </a:solidFill>
                        </a:rPr>
                        <a:t>(KPIs, Spend, Financial Health)</a:t>
                      </a:r>
                    </a:p>
                  </a:txBody>
                  <a:tcPr/>
                </a:tc>
                <a:tc>
                  <a:txBody>
                    <a:bodyPr/>
                    <a:lstStyle/>
                    <a:p>
                      <a:endParaRPr lang="en-US" sz="1100">
                        <a:solidFill>
                          <a:srgbClr val="085396"/>
                        </a:solidFill>
                      </a:endParaRPr>
                    </a:p>
                  </a:txBody>
                  <a:tcPr/>
                </a:tc>
                <a:extLst>
                  <a:ext uri="{0D108BD9-81ED-4DB2-BD59-A6C34878D82A}">
                    <a16:rowId xmlns:a16="http://schemas.microsoft.com/office/drawing/2014/main" val="3274288678"/>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Conduct Performance Reviews</a:t>
                      </a:r>
                    </a:p>
                  </a:txBody>
                  <a:tcPr/>
                </a:tc>
                <a:tc>
                  <a:txBody>
                    <a:bodyPr/>
                    <a:lstStyle/>
                    <a:p>
                      <a:endParaRPr lang="en-US" sz="1100">
                        <a:solidFill>
                          <a:srgbClr val="085396"/>
                        </a:solidFill>
                      </a:endParaRPr>
                    </a:p>
                  </a:txBody>
                  <a:tcPr/>
                </a:tc>
                <a:extLst>
                  <a:ext uri="{0D108BD9-81ED-4DB2-BD59-A6C34878D82A}">
                    <a16:rowId xmlns:a16="http://schemas.microsoft.com/office/drawing/2014/main" val="207387342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Manage Contract Pricing</a:t>
                      </a:r>
                    </a:p>
                  </a:txBody>
                  <a:tcPr/>
                </a:tc>
                <a:tc>
                  <a:txBody>
                    <a:bodyPr/>
                    <a:lstStyle/>
                    <a:p>
                      <a:endParaRPr lang="en-US" sz="1100">
                        <a:solidFill>
                          <a:srgbClr val="085396"/>
                        </a:solidFill>
                      </a:endParaRPr>
                    </a:p>
                  </a:txBody>
                  <a:tcPr/>
                </a:tc>
                <a:extLst>
                  <a:ext uri="{0D108BD9-81ED-4DB2-BD59-A6C34878D82A}">
                    <a16:rowId xmlns:a16="http://schemas.microsoft.com/office/drawing/2014/main" val="588134023"/>
                  </a:ext>
                </a:extLst>
              </a:tr>
              <a:tr h="228036">
                <a:tc>
                  <a:txBody>
                    <a:bodyPr/>
                    <a:lstStyle/>
                    <a:p>
                      <a:pPr lvl="1"/>
                      <a:r>
                        <a:rPr lang="en-US" sz="1100">
                          <a:solidFill>
                            <a:srgbClr val="085396"/>
                          </a:solidFill>
                        </a:rPr>
                        <a:t>Conduct Value Improvement Program</a:t>
                      </a:r>
                    </a:p>
                  </a:txBody>
                  <a:tcPr/>
                </a:tc>
                <a:tc>
                  <a:txBody>
                    <a:bodyPr/>
                    <a:lstStyle/>
                    <a:p>
                      <a:endParaRPr lang="en-US" sz="1100">
                        <a:solidFill>
                          <a:srgbClr val="085396"/>
                        </a:solidFill>
                      </a:endParaRPr>
                    </a:p>
                  </a:txBody>
                  <a:tcPr/>
                </a:tc>
                <a:extLst>
                  <a:ext uri="{0D108BD9-81ED-4DB2-BD59-A6C34878D82A}">
                    <a16:rowId xmlns:a16="http://schemas.microsoft.com/office/drawing/2014/main" val="2283486973"/>
                  </a:ext>
                </a:extLst>
              </a:tr>
              <a:tr h="228036">
                <a:tc>
                  <a:txBody>
                    <a:bodyPr/>
                    <a:lstStyle/>
                    <a:p>
                      <a:pPr lvl="1"/>
                      <a:r>
                        <a:rPr lang="en-US" sz="1100">
                          <a:solidFill>
                            <a:srgbClr val="085396"/>
                          </a:solidFill>
                        </a:rPr>
                        <a:t>Manage and Control Changes, Claims and Disputes</a:t>
                      </a:r>
                    </a:p>
                  </a:txBody>
                  <a:tcPr/>
                </a:tc>
                <a:tc>
                  <a:txBody>
                    <a:bodyPr/>
                    <a:lstStyle/>
                    <a:p>
                      <a:endParaRPr lang="en-US" sz="1100">
                        <a:solidFill>
                          <a:srgbClr val="085396"/>
                        </a:solidFill>
                      </a:endParaRPr>
                    </a:p>
                  </a:txBody>
                  <a:tcPr/>
                </a:tc>
                <a:extLst>
                  <a:ext uri="{0D108BD9-81ED-4DB2-BD59-A6C34878D82A}">
                    <a16:rowId xmlns:a16="http://schemas.microsoft.com/office/drawing/2014/main" val="168255787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tc>
                <a:tc>
                  <a:txBody>
                    <a:bodyPr/>
                    <a:lstStyle/>
                    <a:p>
                      <a:endParaRPr lang="en-US" sz="1100">
                        <a:solidFill>
                          <a:srgbClr val="085396"/>
                        </a:solidFill>
                      </a:endParaRPr>
                    </a:p>
                  </a:txBody>
                  <a:tcPr/>
                </a:tc>
                <a:extLst>
                  <a:ext uri="{0D108BD9-81ED-4DB2-BD59-A6C34878D82A}">
                    <a16:rowId xmlns:a16="http://schemas.microsoft.com/office/drawing/2014/main" val="215583744"/>
                  </a:ext>
                </a:extLst>
              </a:tr>
              <a:tr h="228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rgbClr val="085396"/>
                          </a:solidFill>
                        </a:rPr>
                        <a:t>Close Contract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1223120500"/>
                  </a:ext>
                </a:extLst>
              </a:tr>
              <a:tr h="228036">
                <a:tc>
                  <a:txBody>
                    <a:bodyPr/>
                    <a:lstStyle/>
                    <a:p>
                      <a:pPr lvl="1"/>
                      <a:r>
                        <a:rPr lang="en-US" sz="1100">
                          <a:solidFill>
                            <a:srgbClr val="085396"/>
                          </a:solidFill>
                        </a:rPr>
                        <a:t>Conclude Supply Agreement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3611204664"/>
                  </a:ext>
                </a:extLst>
              </a:tr>
              <a:tr h="228036">
                <a:tc>
                  <a:txBody>
                    <a:bodyPr/>
                    <a:lstStyle/>
                    <a:p>
                      <a:pPr lvl="1"/>
                      <a:r>
                        <a:rPr lang="en-US" sz="1100">
                          <a:solidFill>
                            <a:srgbClr val="085396"/>
                          </a:solidFill>
                        </a:rPr>
                        <a:t>Capture Lessons Learned</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1525047995"/>
                  </a:ext>
                </a:extLst>
              </a:tr>
              <a:tr h="22803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a:solidFill>
                            <a:srgbClr val="085396"/>
                          </a:solidFill>
                        </a:rPr>
                        <a:t>Summary and Checklist</a:t>
                      </a:r>
                    </a:p>
                  </a:txBody>
                  <a:tcPr>
                    <a:solidFill>
                      <a:srgbClr val="D8B25C"/>
                    </a:solidFill>
                  </a:tcPr>
                </a:tc>
                <a:tc>
                  <a:txBody>
                    <a:bodyPr/>
                    <a:lstStyle/>
                    <a:p>
                      <a:endParaRPr lang="en-US" sz="1100">
                        <a:solidFill>
                          <a:srgbClr val="085396"/>
                        </a:solidFill>
                      </a:endParaRPr>
                    </a:p>
                  </a:txBody>
                  <a:tcPr>
                    <a:solidFill>
                      <a:srgbClr val="D8B25C"/>
                    </a:solidFill>
                  </a:tcPr>
                </a:tc>
                <a:extLst>
                  <a:ext uri="{0D108BD9-81ED-4DB2-BD59-A6C34878D82A}">
                    <a16:rowId xmlns:a16="http://schemas.microsoft.com/office/drawing/2014/main" val="2603458174"/>
                  </a:ext>
                </a:extLst>
              </a:tr>
            </a:tbl>
          </a:graphicData>
        </a:graphic>
      </p:graphicFrame>
    </p:spTree>
    <p:extLst>
      <p:ext uri="{BB962C8B-B14F-4D97-AF65-F5344CB8AC3E}">
        <p14:creationId xmlns:p14="http://schemas.microsoft.com/office/powerpoint/2010/main" val="871931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14338" y="119063"/>
            <a:ext cx="8305800" cy="609600"/>
          </a:xfrm>
        </p:spPr>
        <p:txBody>
          <a:bodyPr/>
          <a:lstStyle/>
          <a:p>
            <a:pPr eaLnBrk="1" hangingPunct="1"/>
            <a:br>
              <a:rPr lang="en-US" dirty="0"/>
            </a:br>
            <a:r>
              <a:rPr lang="en-US" dirty="0"/>
              <a:t>CLOSE CONTRACT</a:t>
            </a:r>
          </a:p>
        </p:txBody>
      </p:sp>
      <p:sp>
        <p:nvSpPr>
          <p:cNvPr id="180227"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21" name="Text Box 3"/>
          <p:cNvSpPr txBox="1">
            <a:spLocks noChangeArrowheads="1"/>
          </p:cNvSpPr>
          <p:nvPr/>
        </p:nvSpPr>
        <p:spPr bwMode="auto">
          <a:xfrm>
            <a:off x="685800" y="1066800"/>
            <a:ext cx="7315200" cy="1280351"/>
          </a:xfrm>
          <a:prstGeom prst="rect">
            <a:avLst/>
          </a:prstGeom>
          <a:solidFill>
            <a:srgbClr val="08539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292100" indent="-292100" eaLnBrk="0" hangingPunct="0">
              <a:spcBef>
                <a:spcPct val="35000"/>
              </a:spcBef>
            </a:pPr>
            <a:r>
              <a:rPr lang="en-US" sz="1600" b="1" u="sng">
                <a:latin typeface="Tahoma" pitchFamily="34" charset="0"/>
              </a:rPr>
              <a:t>Objectives:</a:t>
            </a:r>
            <a:r>
              <a:rPr lang="en-US" b="1">
                <a:latin typeface="Tahoma" pitchFamily="34" charset="0"/>
              </a:rPr>
              <a:t> </a:t>
            </a:r>
          </a:p>
          <a:p>
            <a:pPr marL="292100" indent="-292100" eaLnBrk="0" hangingPunct="0">
              <a:spcBef>
                <a:spcPct val="35000"/>
              </a:spcBef>
              <a:buFont typeface="Arial" pitchFamily="34" charset="0"/>
              <a:buChar char="•"/>
            </a:pPr>
            <a:r>
              <a:rPr lang="en-US" sz="1600">
                <a:latin typeface="Tahoma" pitchFamily="34" charset="0"/>
              </a:rPr>
              <a:t>To secure completion and delivery of goods/services and final closure of all legal and contractual obligations with a supplier</a:t>
            </a:r>
          </a:p>
          <a:p>
            <a:pPr marL="292100" indent="-292100" eaLnBrk="0" hangingPunct="0">
              <a:spcBef>
                <a:spcPct val="35000"/>
              </a:spcBef>
              <a:buFont typeface="Arial" pitchFamily="34" charset="0"/>
              <a:buChar char="•"/>
            </a:pPr>
            <a:r>
              <a:rPr lang="en-US" sz="1600">
                <a:latin typeface="Tahoma" pitchFamily="34" charset="0"/>
              </a:rPr>
              <a:t>To capture lessons learned to improve future performance</a:t>
            </a:r>
          </a:p>
        </p:txBody>
      </p:sp>
      <p:sp>
        <p:nvSpPr>
          <p:cNvPr id="22" name="Text Box 4"/>
          <p:cNvSpPr txBox="1">
            <a:spLocks noChangeArrowheads="1"/>
          </p:cNvSpPr>
          <p:nvPr/>
        </p:nvSpPr>
        <p:spPr bwMode="auto">
          <a:xfrm>
            <a:off x="1981200" y="3237544"/>
            <a:ext cx="5334000" cy="711541"/>
          </a:xfrm>
          <a:prstGeom prst="rect">
            <a:avLst/>
          </a:prstGeom>
          <a:noFill/>
          <a:ln w="9525" algn="ctr">
            <a:noFill/>
            <a:miter lim="800000"/>
            <a:headEnd/>
            <a:tailEnd/>
          </a:ln>
        </p:spPr>
        <p:txBody>
          <a:bodyPr>
            <a:spAutoFit/>
          </a:bodyPr>
          <a:lstStyle/>
          <a:p>
            <a:pPr marL="347663" indent="-347663" eaLnBrk="0" hangingPunct="0">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Conclude supply agreement</a:t>
            </a:r>
          </a:p>
          <a:p>
            <a:pPr marL="347663" indent="-347663" eaLnBrk="0" hangingPunct="0">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Capture lessons learned</a:t>
            </a:r>
          </a:p>
        </p:txBody>
      </p:sp>
      <p:sp>
        <p:nvSpPr>
          <p:cNvPr id="23" name="Text Box 5"/>
          <p:cNvSpPr txBox="1">
            <a:spLocks noChangeArrowheads="1"/>
          </p:cNvSpPr>
          <p:nvPr/>
        </p:nvSpPr>
        <p:spPr bwMode="auto">
          <a:xfrm>
            <a:off x="1981200" y="2728151"/>
            <a:ext cx="832280"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dirty="0">
                <a:solidFill>
                  <a:schemeClr val="tx2"/>
                </a:solidFill>
                <a:latin typeface="Tahoma" pitchFamily="34" charset="0"/>
              </a:rPr>
              <a:t>Steps:</a:t>
            </a:r>
          </a:p>
        </p:txBody>
      </p:sp>
      <p:grpSp>
        <p:nvGrpSpPr>
          <p:cNvPr id="7" name="Group 6"/>
          <p:cNvGrpSpPr/>
          <p:nvPr/>
        </p:nvGrpSpPr>
        <p:grpSpPr>
          <a:xfrm>
            <a:off x="838200" y="3200400"/>
            <a:ext cx="1143000" cy="762000"/>
            <a:chOff x="838200" y="2819400"/>
            <a:chExt cx="1143000" cy="762000"/>
          </a:xfrm>
        </p:grpSpPr>
        <p:grpSp>
          <p:nvGrpSpPr>
            <p:cNvPr id="8" name="Group 7"/>
            <p:cNvGrpSpPr/>
            <p:nvPr/>
          </p:nvGrpSpPr>
          <p:grpSpPr>
            <a:xfrm>
              <a:off x="838200" y="2819400"/>
              <a:ext cx="1143000" cy="381000"/>
              <a:chOff x="7467600" y="838200"/>
              <a:chExt cx="1143000" cy="381000"/>
            </a:xfrm>
          </p:grpSpPr>
          <p:sp>
            <p:nvSpPr>
              <p:cNvPr id="24" name="Rectangle 23"/>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25" name="Rectangle 24"/>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6" name="Rectangle 25"/>
              <p:cNvSpPr/>
              <p:nvPr/>
            </p:nvSpPr>
            <p:spPr>
              <a:xfrm>
                <a:off x="8229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9" name="Group 8"/>
            <p:cNvGrpSpPr/>
            <p:nvPr/>
          </p:nvGrpSpPr>
          <p:grpSpPr>
            <a:xfrm>
              <a:off x="838200" y="3200400"/>
              <a:ext cx="1143000" cy="381000"/>
              <a:chOff x="7467600" y="838200"/>
              <a:chExt cx="1143000" cy="381000"/>
            </a:xfrm>
          </p:grpSpPr>
          <p:sp>
            <p:nvSpPr>
              <p:cNvPr id="18" name="Rectangle 17"/>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19" name="Rectangle 18"/>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0" name="Rectangle 19"/>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sp>
        <p:nvSpPr>
          <p:cNvPr id="2" name="Freeform 32">
            <a:extLst>
              <a:ext uri="{FF2B5EF4-FFF2-40B4-BE49-F238E27FC236}">
                <a16:creationId xmlns:a16="http://schemas.microsoft.com/office/drawing/2014/main" id="{10DFE95A-578A-59A7-A759-CAD0DFECA669}"/>
              </a:ext>
            </a:extLst>
          </p:cNvPr>
          <p:cNvSpPr/>
          <p:nvPr/>
        </p:nvSpPr>
        <p:spPr>
          <a:xfrm rot="10800000" flipV="1">
            <a:off x="5335016" y="5024657"/>
            <a:ext cx="2249843"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176213" defTabSz="1822450">
              <a:lnSpc>
                <a:spcPct val="90000"/>
              </a:lnSpc>
              <a:spcBef>
                <a:spcPts val="600"/>
              </a:spcBef>
              <a:spcAft>
                <a:spcPct val="15000"/>
              </a:spcAft>
              <a:buFont typeface="Wingdings" pitchFamily="2" charset="2"/>
              <a:buChar char="§"/>
            </a:pPr>
            <a:r>
              <a:rPr lang="en-US" sz="1600" b="1" dirty="0"/>
              <a:t>Close-out activities</a:t>
            </a:r>
          </a:p>
          <a:p>
            <a:pPr marL="285750" lvl="1" indent="-176213" defTabSz="1822450">
              <a:lnSpc>
                <a:spcPct val="90000"/>
              </a:lnSpc>
              <a:spcBef>
                <a:spcPts val="600"/>
              </a:spcBef>
              <a:spcAft>
                <a:spcPct val="15000"/>
              </a:spcAft>
              <a:buFont typeface="Wingdings" pitchFamily="2" charset="2"/>
              <a:buChar char="§"/>
            </a:pPr>
            <a:r>
              <a:rPr lang="en-US" sz="1600" b="1" kern="1200" dirty="0"/>
              <a:t>Feedback</a:t>
            </a:r>
            <a:endParaRPr lang="pt-BR" sz="1600" b="1" kern="1200" dirty="0"/>
          </a:p>
        </p:txBody>
      </p:sp>
      <p:sp>
        <p:nvSpPr>
          <p:cNvPr id="5" name="Rectangle 4">
            <a:extLst>
              <a:ext uri="{FF2B5EF4-FFF2-40B4-BE49-F238E27FC236}">
                <a16:creationId xmlns:a16="http://schemas.microsoft.com/office/drawing/2014/main" id="{1EF58535-769B-8E07-AF8A-FD193E5D1758}"/>
              </a:ext>
            </a:extLst>
          </p:cNvPr>
          <p:cNvSpPr/>
          <p:nvPr/>
        </p:nvSpPr>
        <p:spPr>
          <a:xfrm>
            <a:off x="5231614" y="4594298"/>
            <a:ext cx="2769386" cy="15360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4934868D-4455-EAE0-85D5-96EC5FC386C3}"/>
              </a:ext>
            </a:extLst>
          </p:cNvPr>
          <p:cNvSpPr/>
          <p:nvPr/>
        </p:nvSpPr>
        <p:spPr>
          <a:xfrm rot="10800000" flipV="1">
            <a:off x="5304290" y="4471258"/>
            <a:ext cx="1600517" cy="256609"/>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solidFill>
            <a:schemeClr val="bg1"/>
          </a:solidFill>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09537" lvl="1" defTabSz="1822450">
              <a:lnSpc>
                <a:spcPct val="90000"/>
              </a:lnSpc>
              <a:spcBef>
                <a:spcPts val="600"/>
              </a:spcBef>
              <a:spcAft>
                <a:spcPct val="15000"/>
              </a:spcAft>
            </a:pPr>
            <a:r>
              <a:rPr lang="en-US" sz="1600" b="1" kern="1200" dirty="0"/>
              <a:t>Key outcomes:</a:t>
            </a:r>
            <a:endParaRPr lang="pt-BR" sz="4400" b="1" kern="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540936"/>
          </a:xfrm>
        </p:spPr>
        <p:txBody>
          <a:bodyPr/>
          <a:lstStyle/>
          <a:p>
            <a:r>
              <a:rPr lang="en-US"/>
              <a:t>PHASES OF CONTRACT MANAGEMENT</a:t>
            </a:r>
            <a:endParaRPr lang="pt-BR"/>
          </a:p>
        </p:txBody>
      </p:sp>
      <p:sp>
        <p:nvSpPr>
          <p:cNvPr id="33" name="Freeform 32"/>
          <p:cNvSpPr/>
          <p:nvPr/>
        </p:nvSpPr>
        <p:spPr>
          <a:xfrm rot="10800000" flipV="1">
            <a:off x="6856502" y="3953459"/>
            <a:ext cx="2249843"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176213" defTabSz="1822450">
              <a:lnSpc>
                <a:spcPct val="90000"/>
              </a:lnSpc>
              <a:spcBef>
                <a:spcPts val="600"/>
              </a:spcBef>
              <a:spcAft>
                <a:spcPct val="15000"/>
              </a:spcAft>
              <a:buFont typeface="Wingdings" pitchFamily="2" charset="2"/>
              <a:buChar char="§"/>
            </a:pPr>
            <a:r>
              <a:rPr lang="en-US" sz="1600" b="1" dirty="0"/>
              <a:t>Close-out activities</a:t>
            </a:r>
          </a:p>
          <a:p>
            <a:pPr marL="285750" lvl="1" indent="-176213" defTabSz="1822450">
              <a:lnSpc>
                <a:spcPct val="90000"/>
              </a:lnSpc>
              <a:spcBef>
                <a:spcPts val="600"/>
              </a:spcBef>
              <a:spcAft>
                <a:spcPct val="15000"/>
              </a:spcAft>
              <a:buFont typeface="Wingdings" pitchFamily="2" charset="2"/>
              <a:buChar char="§"/>
            </a:pPr>
            <a:r>
              <a:rPr lang="en-US" sz="1600" b="1" kern="1200" dirty="0"/>
              <a:t>Feedback</a:t>
            </a:r>
            <a:endParaRPr lang="pt-BR" sz="1600" b="1" kern="1200" dirty="0"/>
          </a:p>
        </p:txBody>
      </p:sp>
      <p:sp>
        <p:nvSpPr>
          <p:cNvPr id="35" name="Freeform 34"/>
          <p:cNvSpPr/>
          <p:nvPr/>
        </p:nvSpPr>
        <p:spPr>
          <a:xfrm rot="10800000" flipV="1">
            <a:off x="3249942" y="3953459"/>
            <a:ext cx="2926080"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176213" defTabSz="1822450">
              <a:lnSpc>
                <a:spcPct val="90000"/>
              </a:lnSpc>
              <a:spcBef>
                <a:spcPts val="600"/>
              </a:spcBef>
              <a:spcAft>
                <a:spcPct val="15000"/>
              </a:spcAft>
              <a:buFont typeface="Wingdings" pitchFamily="2" charset="2"/>
              <a:buChar char="§"/>
            </a:pPr>
            <a:r>
              <a:rPr lang="en-US" sz="1600" b="1" dirty="0"/>
              <a:t>Performance Reviews</a:t>
            </a:r>
          </a:p>
          <a:p>
            <a:pPr marL="285750" lvl="1" indent="-176213" defTabSz="1822450">
              <a:lnSpc>
                <a:spcPct val="90000"/>
              </a:lnSpc>
              <a:spcBef>
                <a:spcPts val="600"/>
              </a:spcBef>
              <a:spcAft>
                <a:spcPct val="15000"/>
              </a:spcAft>
              <a:buFont typeface="Wingdings" pitchFamily="2" charset="2"/>
              <a:buChar char="§"/>
            </a:pPr>
            <a:r>
              <a:rPr lang="en-US" sz="1600" b="1" dirty="0"/>
              <a:t>Supplier Relationship</a:t>
            </a:r>
          </a:p>
          <a:p>
            <a:pPr marL="285750" lvl="1" indent="-176213" defTabSz="1822450">
              <a:lnSpc>
                <a:spcPct val="90000"/>
              </a:lnSpc>
              <a:spcBef>
                <a:spcPts val="600"/>
              </a:spcBef>
              <a:spcAft>
                <a:spcPct val="15000"/>
              </a:spcAft>
              <a:buFont typeface="Wingdings" pitchFamily="2" charset="2"/>
              <a:buChar char="§"/>
            </a:pPr>
            <a:r>
              <a:rPr lang="en-US" sz="1600" b="1" dirty="0"/>
              <a:t>Continuous Improvement</a:t>
            </a:r>
            <a:endParaRPr lang="pt-BR" sz="1600" b="1" kern="1200" dirty="0"/>
          </a:p>
        </p:txBody>
      </p:sp>
      <p:sp>
        <p:nvSpPr>
          <p:cNvPr id="37" name="Freeform 36"/>
          <p:cNvSpPr/>
          <p:nvPr/>
        </p:nvSpPr>
        <p:spPr>
          <a:xfrm rot="10800000" flipV="1">
            <a:off x="44094" y="3953459"/>
            <a:ext cx="2926080" cy="1171575"/>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lvl="1" indent="-176213" algn="l" defTabSz="1822450">
              <a:lnSpc>
                <a:spcPct val="90000"/>
              </a:lnSpc>
              <a:spcBef>
                <a:spcPts val="600"/>
              </a:spcBef>
              <a:spcAft>
                <a:spcPct val="15000"/>
              </a:spcAft>
              <a:buFont typeface="Wingdings" pitchFamily="2" charset="2"/>
              <a:buChar char="§"/>
            </a:pPr>
            <a:r>
              <a:rPr lang="en-US" sz="1600" b="1" kern="1200" dirty="0"/>
              <a:t>Roles &amp; Responsibilities</a:t>
            </a:r>
          </a:p>
          <a:p>
            <a:pPr marL="285750" lvl="1" indent="-176213" algn="l" defTabSz="1822450">
              <a:lnSpc>
                <a:spcPct val="90000"/>
              </a:lnSpc>
              <a:spcBef>
                <a:spcPts val="600"/>
              </a:spcBef>
              <a:spcAft>
                <a:spcPct val="15000"/>
              </a:spcAft>
              <a:buFont typeface="Wingdings" pitchFamily="2" charset="2"/>
              <a:buChar char="§"/>
            </a:pPr>
            <a:r>
              <a:rPr lang="en-US" sz="1600" b="1" kern="1200" dirty="0"/>
              <a:t>Relationship Strategy</a:t>
            </a:r>
          </a:p>
          <a:p>
            <a:pPr marL="285750" lvl="1" indent="-176213" algn="l" defTabSz="1822450">
              <a:lnSpc>
                <a:spcPct val="90000"/>
              </a:lnSpc>
              <a:spcBef>
                <a:spcPts val="600"/>
              </a:spcBef>
              <a:spcAft>
                <a:spcPct val="15000"/>
              </a:spcAft>
              <a:buFont typeface="Wingdings" pitchFamily="2" charset="2"/>
              <a:buChar char="§"/>
            </a:pPr>
            <a:r>
              <a:rPr lang="en-US" sz="1600" b="1" dirty="0"/>
              <a:t>Contract Management Plan</a:t>
            </a:r>
            <a:endParaRPr lang="pt-BR" sz="4400" b="1" kern="1200" dirty="0"/>
          </a:p>
        </p:txBody>
      </p:sp>
      <p:grpSp>
        <p:nvGrpSpPr>
          <p:cNvPr id="10" name="Group 9"/>
          <p:cNvGrpSpPr/>
          <p:nvPr/>
        </p:nvGrpSpPr>
        <p:grpSpPr>
          <a:xfrm>
            <a:off x="624844" y="1757612"/>
            <a:ext cx="1586165" cy="1428207"/>
            <a:chOff x="3539453" y="1248247"/>
            <a:chExt cx="1586165" cy="1428207"/>
          </a:xfrm>
        </p:grpSpPr>
        <p:sp>
          <p:nvSpPr>
            <p:cNvPr id="36" name="Freeform 35"/>
            <p:cNvSpPr/>
            <p:nvPr/>
          </p:nvSpPr>
          <p:spPr>
            <a:xfrm rot="12513063">
              <a:off x="3618408" y="1248247"/>
              <a:ext cx="1428256" cy="1428207"/>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gradFill>
              <a:gsLst>
                <a:gs pos="0">
                  <a:schemeClr val="bg1"/>
                </a:gs>
                <a:gs pos="32000">
                  <a:srgbClr val="085396"/>
                </a:gs>
              </a:gsLst>
              <a:lin ang="5400000" scaled="1"/>
            </a:gradFill>
            <a:ln>
              <a:solidFill>
                <a:srgbClr val="085396"/>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083" tIns="188083" rIns="188083" bIns="188083" numCol="1" spcCol="1270" anchor="ctr" anchorCtr="0">
              <a:noAutofit/>
            </a:bodyPr>
            <a:lstStyle/>
            <a:p>
              <a:pPr lvl="0" algn="ctr" defTabSz="1155700">
                <a:lnSpc>
                  <a:spcPct val="90000"/>
                </a:lnSpc>
                <a:spcBef>
                  <a:spcPct val="0"/>
                </a:spcBef>
                <a:spcAft>
                  <a:spcPct val="35000"/>
                </a:spcAft>
              </a:pPr>
              <a:endParaRPr lang="pt-BR" sz="2600" kern="1200"/>
            </a:p>
          </p:txBody>
        </p:sp>
        <p:sp>
          <p:nvSpPr>
            <p:cNvPr id="48" name="TextBox 47"/>
            <p:cNvSpPr txBox="1"/>
            <p:nvPr/>
          </p:nvSpPr>
          <p:spPr>
            <a:xfrm>
              <a:off x="3539453" y="1506316"/>
              <a:ext cx="1586165" cy="830997"/>
            </a:xfrm>
            <a:prstGeom prst="rect">
              <a:avLst/>
            </a:prstGeom>
            <a:noFill/>
          </p:spPr>
          <p:txBody>
            <a:bodyPr wrap="square" rtlCol="0">
              <a:spAutoFit/>
            </a:bodyPr>
            <a:lstStyle/>
            <a:p>
              <a:pPr algn="ctr"/>
              <a:r>
                <a:rPr lang="en-US" sz="1600" b="1">
                  <a:solidFill>
                    <a:schemeClr val="bg1"/>
                  </a:solidFill>
                </a:rPr>
                <a:t>Initiate Contract Management</a:t>
              </a:r>
              <a:endParaRPr lang="pt-BR" sz="1600" b="1">
                <a:solidFill>
                  <a:schemeClr val="bg1"/>
                </a:solidFill>
              </a:endParaRPr>
            </a:p>
          </p:txBody>
        </p:sp>
      </p:grpSp>
      <p:grpSp>
        <p:nvGrpSpPr>
          <p:cNvPr id="11" name="Group 10"/>
          <p:cNvGrpSpPr/>
          <p:nvPr/>
        </p:nvGrpSpPr>
        <p:grpSpPr>
          <a:xfrm>
            <a:off x="3863861" y="1735969"/>
            <a:ext cx="1426464" cy="1426464"/>
            <a:chOff x="2688335" y="2793111"/>
            <a:chExt cx="1426464" cy="1426464"/>
          </a:xfrm>
        </p:grpSpPr>
        <p:sp>
          <p:nvSpPr>
            <p:cNvPr id="34" name="Freeform 33"/>
            <p:cNvSpPr/>
            <p:nvPr/>
          </p:nvSpPr>
          <p:spPr>
            <a:xfrm rot="10800000">
              <a:off x="2688335" y="2793111"/>
              <a:ext cx="1426464" cy="1426464"/>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gradFill>
              <a:gsLst>
                <a:gs pos="0">
                  <a:schemeClr val="bg1"/>
                </a:gs>
                <a:gs pos="32000">
                  <a:srgbClr val="085396"/>
                </a:gs>
              </a:gsLst>
              <a:lin ang="5400000" scaled="1"/>
            </a:gradFill>
            <a:ln>
              <a:solidFill>
                <a:srgbClr val="085396"/>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083" tIns="188083" rIns="188083" bIns="188083" numCol="1" spcCol="1270" anchor="ctr" anchorCtr="0">
              <a:noAutofit/>
            </a:bodyPr>
            <a:lstStyle/>
            <a:p>
              <a:pPr lvl="0" algn="ctr" defTabSz="1155700">
                <a:lnSpc>
                  <a:spcPct val="90000"/>
                </a:lnSpc>
                <a:spcBef>
                  <a:spcPct val="0"/>
                </a:spcBef>
                <a:spcAft>
                  <a:spcPct val="35000"/>
                </a:spcAft>
              </a:pPr>
              <a:endParaRPr lang="pt-BR" sz="2600" kern="1200"/>
            </a:p>
          </p:txBody>
        </p:sp>
        <p:sp>
          <p:nvSpPr>
            <p:cNvPr id="49" name="TextBox 48"/>
            <p:cNvSpPr txBox="1"/>
            <p:nvPr/>
          </p:nvSpPr>
          <p:spPr>
            <a:xfrm>
              <a:off x="2811630" y="3153227"/>
              <a:ext cx="1169687" cy="584775"/>
            </a:xfrm>
            <a:prstGeom prst="rect">
              <a:avLst/>
            </a:prstGeom>
            <a:noFill/>
          </p:spPr>
          <p:txBody>
            <a:bodyPr wrap="square" rtlCol="0">
              <a:spAutoFit/>
            </a:bodyPr>
            <a:lstStyle/>
            <a:p>
              <a:pPr algn="ctr"/>
              <a:r>
                <a:rPr lang="en-US" sz="1600" b="1">
                  <a:solidFill>
                    <a:schemeClr val="bg1"/>
                  </a:solidFill>
                </a:rPr>
                <a:t>Manage Contract</a:t>
              </a:r>
              <a:endParaRPr lang="pt-BR" sz="1600" b="1">
                <a:solidFill>
                  <a:schemeClr val="bg1"/>
                </a:solidFill>
              </a:endParaRPr>
            </a:p>
          </p:txBody>
        </p:sp>
      </p:grpSp>
      <p:grpSp>
        <p:nvGrpSpPr>
          <p:cNvPr id="12" name="Group 11"/>
          <p:cNvGrpSpPr/>
          <p:nvPr/>
        </p:nvGrpSpPr>
        <p:grpSpPr>
          <a:xfrm>
            <a:off x="7268193" y="1742419"/>
            <a:ext cx="1426464" cy="1426464"/>
            <a:chOff x="3786381" y="4616955"/>
            <a:chExt cx="1426464" cy="1426464"/>
          </a:xfrm>
        </p:grpSpPr>
        <p:sp>
          <p:nvSpPr>
            <p:cNvPr id="32" name="Freeform 31"/>
            <p:cNvSpPr/>
            <p:nvPr/>
          </p:nvSpPr>
          <p:spPr>
            <a:xfrm rot="8817281">
              <a:off x="3786381" y="4616955"/>
              <a:ext cx="1426464" cy="1426464"/>
            </a:xfrm>
            <a:custGeom>
              <a:avLst/>
              <a:gdLst>
                <a:gd name="connsiteX0" fmla="*/ 0 w 1171575"/>
                <a:gd name="connsiteY0" fmla="*/ 585788 h 1171575"/>
                <a:gd name="connsiteX1" fmla="*/ 585788 w 1171575"/>
                <a:gd name="connsiteY1" fmla="*/ 0 h 1171575"/>
                <a:gd name="connsiteX2" fmla="*/ 1171576 w 1171575"/>
                <a:gd name="connsiteY2" fmla="*/ 585788 h 1171575"/>
                <a:gd name="connsiteX3" fmla="*/ 585788 w 1171575"/>
                <a:gd name="connsiteY3" fmla="*/ 1171576 h 1171575"/>
                <a:gd name="connsiteX4" fmla="*/ 0 w 1171575"/>
                <a:gd name="connsiteY4" fmla="*/ 585788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575" h="1171575">
                  <a:moveTo>
                    <a:pt x="0" y="585788"/>
                  </a:moveTo>
                  <a:cubicBezTo>
                    <a:pt x="0" y="262266"/>
                    <a:pt x="262266" y="0"/>
                    <a:pt x="585788" y="0"/>
                  </a:cubicBezTo>
                  <a:cubicBezTo>
                    <a:pt x="909310" y="0"/>
                    <a:pt x="1171576" y="262266"/>
                    <a:pt x="1171576" y="585788"/>
                  </a:cubicBezTo>
                  <a:cubicBezTo>
                    <a:pt x="1171576" y="909310"/>
                    <a:pt x="909310" y="1171576"/>
                    <a:pt x="585788" y="1171576"/>
                  </a:cubicBezTo>
                  <a:cubicBezTo>
                    <a:pt x="262266" y="1171576"/>
                    <a:pt x="0" y="909310"/>
                    <a:pt x="0" y="585788"/>
                  </a:cubicBezTo>
                  <a:close/>
                </a:path>
              </a:pathLst>
            </a:custGeom>
            <a:gradFill>
              <a:gsLst>
                <a:gs pos="0">
                  <a:schemeClr val="bg1"/>
                </a:gs>
                <a:gs pos="32000">
                  <a:srgbClr val="085396"/>
                </a:gs>
              </a:gsLst>
              <a:lin ang="5400000" scaled="1"/>
            </a:gradFill>
            <a:ln>
              <a:solidFill>
                <a:srgbClr val="085396"/>
              </a:solidFill>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8083" tIns="188083" rIns="188083" bIns="188083" numCol="1" spcCol="1270" anchor="ctr" anchorCtr="0">
              <a:noAutofit/>
            </a:bodyPr>
            <a:lstStyle/>
            <a:p>
              <a:pPr lvl="0" algn="ctr" defTabSz="1155700">
                <a:lnSpc>
                  <a:spcPct val="90000"/>
                </a:lnSpc>
                <a:spcBef>
                  <a:spcPct val="0"/>
                </a:spcBef>
                <a:spcAft>
                  <a:spcPct val="35000"/>
                </a:spcAft>
              </a:pPr>
              <a:endParaRPr lang="pt-BR" sz="2600" kern="1200"/>
            </a:p>
          </p:txBody>
        </p:sp>
        <p:sp>
          <p:nvSpPr>
            <p:cNvPr id="50" name="TextBox 49"/>
            <p:cNvSpPr txBox="1"/>
            <p:nvPr/>
          </p:nvSpPr>
          <p:spPr>
            <a:xfrm>
              <a:off x="3914769" y="4970621"/>
              <a:ext cx="1169687" cy="584775"/>
            </a:xfrm>
            <a:prstGeom prst="rect">
              <a:avLst/>
            </a:prstGeom>
            <a:noFill/>
          </p:spPr>
          <p:txBody>
            <a:bodyPr wrap="square" rtlCol="0">
              <a:spAutoFit/>
            </a:bodyPr>
            <a:lstStyle/>
            <a:p>
              <a:pPr algn="ctr"/>
              <a:r>
                <a:rPr lang="en-US" sz="1600" b="1">
                  <a:solidFill>
                    <a:schemeClr val="bg1"/>
                  </a:solidFill>
                </a:rPr>
                <a:t>Close Contract</a:t>
              </a:r>
              <a:endParaRPr lang="pt-BR" sz="1600" b="1">
                <a:solidFill>
                  <a:schemeClr val="bg1"/>
                </a:solidFill>
              </a:endParaRPr>
            </a:p>
          </p:txBody>
        </p:sp>
      </p:grpSp>
      <p:grpSp>
        <p:nvGrpSpPr>
          <p:cNvPr id="15" name="Group 14">
            <a:extLst>
              <a:ext uri="{FF2B5EF4-FFF2-40B4-BE49-F238E27FC236}">
                <a16:creationId xmlns:a16="http://schemas.microsoft.com/office/drawing/2014/main" id="{D9C1F2A5-95F9-A244-9C7E-48026A6D20F7}"/>
              </a:ext>
            </a:extLst>
          </p:cNvPr>
          <p:cNvGrpSpPr/>
          <p:nvPr/>
        </p:nvGrpSpPr>
        <p:grpSpPr>
          <a:xfrm>
            <a:off x="3455159" y="1548339"/>
            <a:ext cx="2237977" cy="1811223"/>
            <a:chOff x="3475255" y="875100"/>
            <a:chExt cx="2237977" cy="1811223"/>
          </a:xfrm>
        </p:grpSpPr>
        <p:sp>
          <p:nvSpPr>
            <p:cNvPr id="13" name="Arrow: Curved Down 12">
              <a:extLst>
                <a:ext uri="{FF2B5EF4-FFF2-40B4-BE49-F238E27FC236}">
                  <a16:creationId xmlns:a16="http://schemas.microsoft.com/office/drawing/2014/main" id="{D8CCB42E-6073-86C0-262B-0F815AB4BF32}"/>
                </a:ext>
              </a:extLst>
            </p:cNvPr>
            <p:cNvSpPr/>
            <p:nvPr/>
          </p:nvSpPr>
          <p:spPr>
            <a:xfrm>
              <a:off x="3574509" y="875100"/>
              <a:ext cx="2138723" cy="887846"/>
            </a:xfrm>
            <a:prstGeom prst="curvedDownArrow">
              <a:avLst>
                <a:gd name="adj1" fmla="val 16087"/>
                <a:gd name="adj2" fmla="val 39733"/>
                <a:gd name="adj3" fmla="val 2500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B6490A75-E2F2-D73D-D4AA-D3E98EB16513}"/>
                </a:ext>
              </a:extLst>
            </p:cNvPr>
            <p:cNvSpPr/>
            <p:nvPr/>
          </p:nvSpPr>
          <p:spPr>
            <a:xfrm rot="10800000">
              <a:off x="3475255" y="1798477"/>
              <a:ext cx="2138723" cy="887846"/>
            </a:xfrm>
            <a:prstGeom prst="curvedDownArrow">
              <a:avLst>
                <a:gd name="adj1" fmla="val 16087"/>
                <a:gd name="adj2" fmla="val 39733"/>
                <a:gd name="adj3" fmla="val 25000"/>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endParaRPr>
            </a:p>
          </p:txBody>
        </p:sp>
      </p:grpSp>
      <p:sp>
        <p:nvSpPr>
          <p:cNvPr id="16" name="Arrow: Right 15">
            <a:extLst>
              <a:ext uri="{FF2B5EF4-FFF2-40B4-BE49-F238E27FC236}">
                <a16:creationId xmlns:a16="http://schemas.microsoft.com/office/drawing/2014/main" id="{72B97E32-0AFE-1F23-9326-903BA18EF165}"/>
              </a:ext>
            </a:extLst>
          </p:cNvPr>
          <p:cNvSpPr/>
          <p:nvPr/>
        </p:nvSpPr>
        <p:spPr>
          <a:xfrm>
            <a:off x="2494887" y="2240780"/>
            <a:ext cx="755969" cy="48278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44B9503B-FC87-8E03-B0CF-C19EE48D55F1}"/>
              </a:ext>
            </a:extLst>
          </p:cNvPr>
          <p:cNvSpPr/>
          <p:nvPr/>
        </p:nvSpPr>
        <p:spPr>
          <a:xfrm>
            <a:off x="5995825" y="2230321"/>
            <a:ext cx="755969" cy="482788"/>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8E14D3-EF8F-D89B-AE9E-50BDFD3F724F}"/>
              </a:ext>
            </a:extLst>
          </p:cNvPr>
          <p:cNvSpPr/>
          <p:nvPr/>
        </p:nvSpPr>
        <p:spPr>
          <a:xfrm>
            <a:off x="44094" y="3601844"/>
            <a:ext cx="9062251" cy="153609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6">
            <a:extLst>
              <a:ext uri="{FF2B5EF4-FFF2-40B4-BE49-F238E27FC236}">
                <a16:creationId xmlns:a16="http://schemas.microsoft.com/office/drawing/2014/main" id="{F231EE4C-3C82-76D3-6412-8C897F34A632}"/>
              </a:ext>
            </a:extLst>
          </p:cNvPr>
          <p:cNvSpPr/>
          <p:nvPr/>
        </p:nvSpPr>
        <p:spPr>
          <a:xfrm rot="10800000" flipV="1">
            <a:off x="116771" y="3478804"/>
            <a:ext cx="1600517" cy="256609"/>
          </a:xfrm>
          <a:custGeom>
            <a:avLst/>
            <a:gdLst>
              <a:gd name="connsiteX0" fmla="*/ 0 w 1757362"/>
              <a:gd name="connsiteY0" fmla="*/ 0 h 1171575"/>
              <a:gd name="connsiteX1" fmla="*/ 1757362 w 1757362"/>
              <a:gd name="connsiteY1" fmla="*/ 0 h 1171575"/>
              <a:gd name="connsiteX2" fmla="*/ 1757362 w 1757362"/>
              <a:gd name="connsiteY2" fmla="*/ 1171575 h 1171575"/>
              <a:gd name="connsiteX3" fmla="*/ 0 w 1757362"/>
              <a:gd name="connsiteY3" fmla="*/ 1171575 h 1171575"/>
              <a:gd name="connsiteX4" fmla="*/ 0 w 1757362"/>
              <a:gd name="connsiteY4" fmla="*/ 0 h 117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7362" h="1171575">
                <a:moveTo>
                  <a:pt x="0" y="0"/>
                </a:moveTo>
                <a:lnTo>
                  <a:pt x="1757362" y="0"/>
                </a:lnTo>
                <a:lnTo>
                  <a:pt x="1757362" y="1171575"/>
                </a:lnTo>
                <a:lnTo>
                  <a:pt x="0" y="1171575"/>
                </a:lnTo>
                <a:lnTo>
                  <a:pt x="0" y="0"/>
                </a:lnTo>
                <a:close/>
              </a:path>
            </a:pathLst>
          </a:custGeom>
          <a:solidFill>
            <a:schemeClr val="bg1"/>
          </a:solidFill>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09537" lvl="1" defTabSz="1822450">
              <a:lnSpc>
                <a:spcPct val="90000"/>
              </a:lnSpc>
              <a:spcBef>
                <a:spcPts val="600"/>
              </a:spcBef>
              <a:spcAft>
                <a:spcPct val="15000"/>
              </a:spcAft>
            </a:pPr>
            <a:r>
              <a:rPr lang="en-US" sz="1600" b="1" kern="1200" dirty="0"/>
              <a:t>Key outcomes:</a:t>
            </a:r>
            <a:endParaRPr lang="pt-BR" sz="4400" b="1" kern="1200" dirty="0"/>
          </a:p>
        </p:txBody>
      </p:sp>
    </p:spTree>
    <p:extLst>
      <p:ext uri="{BB962C8B-B14F-4D97-AF65-F5344CB8AC3E}">
        <p14:creationId xmlns:p14="http://schemas.microsoft.com/office/powerpoint/2010/main" val="3361466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1. CONCLUDE SUPPLY AGREEMENT</a:t>
            </a:r>
          </a:p>
        </p:txBody>
      </p:sp>
      <p:sp>
        <p:nvSpPr>
          <p:cNvPr id="17" name="Rectangle 3"/>
          <p:cNvSpPr>
            <a:spLocks noChangeArrowheads="1"/>
          </p:cNvSpPr>
          <p:nvPr/>
        </p:nvSpPr>
        <p:spPr bwMode="auto">
          <a:xfrm>
            <a:off x="457200" y="1012208"/>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Decide the path forward (contract extension/new sourcing event) prior to expiration of the current contract</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Consider cost of change, if the decision is to develop a new sourcing strategy</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Review terms and conditions of the current contract to fully understand the implications of the contract expiration/termination</a:t>
            </a:r>
          </a:p>
          <a:p>
            <a:pPr marL="685800" lvl="1" indent="-228600">
              <a:spcBef>
                <a:spcPct val="35000"/>
              </a:spcBef>
              <a:spcAft>
                <a:spcPts val="600"/>
              </a:spcAft>
              <a:buClr>
                <a:schemeClr val="tx2"/>
              </a:buClr>
              <a:buSzPct val="100000"/>
              <a:buFont typeface="Wingdings" pitchFamily="2" charset="2"/>
              <a:buChar char="Ø"/>
            </a:pPr>
            <a:r>
              <a:rPr lang="en-US">
                <a:solidFill>
                  <a:schemeClr val="tx2"/>
                </a:solidFill>
                <a:latin typeface="Tahoma" pitchFamily="34" charset="0"/>
              </a:rPr>
              <a:t>Note: Lessons learned and decision on path forward may have to be made well in advance of the contract expiration, e.g. 1 year before. Ensure alignment with or creation of a sourcing strategy.</a:t>
            </a:r>
          </a:p>
          <a:p>
            <a:pPr lvl="1">
              <a:spcBef>
                <a:spcPct val="35000"/>
              </a:spcBef>
              <a:buClr>
                <a:schemeClr val="tx2"/>
              </a:buClr>
              <a:buSzPct val="100000"/>
            </a:pPr>
            <a:endParaRPr lang="en-US" sz="1600">
              <a:solidFill>
                <a:schemeClr val="tx2"/>
              </a:solidFill>
              <a:latin typeface="Tahoma" pitchFamily="34" charset="0"/>
            </a:endParaRPr>
          </a:p>
        </p:txBody>
      </p:sp>
      <p:grpSp>
        <p:nvGrpSpPr>
          <p:cNvPr id="2" name="Group 1"/>
          <p:cNvGrpSpPr/>
          <p:nvPr/>
        </p:nvGrpSpPr>
        <p:grpSpPr>
          <a:xfrm>
            <a:off x="7620000" y="304800"/>
            <a:ext cx="1143000" cy="381000"/>
            <a:chOff x="838200" y="3200400"/>
            <a:chExt cx="1143000" cy="381000"/>
          </a:xfrm>
        </p:grpSpPr>
        <p:sp>
          <p:nvSpPr>
            <p:cNvPr id="5" name="Rectangle 4"/>
            <p:cNvSpPr/>
            <p:nvPr/>
          </p:nvSpPr>
          <p:spPr>
            <a:xfrm>
              <a:off x="838200" y="32004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6" name="Rectangle 5"/>
            <p:cNvSpPr/>
            <p:nvPr/>
          </p:nvSpPr>
          <p:spPr>
            <a:xfrm>
              <a:off x="1219200" y="32004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7" name="Rectangle 6"/>
            <p:cNvSpPr/>
            <p:nvPr/>
          </p:nvSpPr>
          <p:spPr>
            <a:xfrm>
              <a:off x="1600200" y="32004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CONCLUDE SUPPLY AGREEMENT</a:t>
            </a:r>
          </a:p>
        </p:txBody>
      </p:sp>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buClr>
                <a:schemeClr val="tx2"/>
              </a:buClr>
              <a:buSzPct val="100000"/>
              <a:buFont typeface="Wingdings" pitchFamily="2" charset="2"/>
              <a:buChar char="Ø"/>
            </a:pPr>
            <a:r>
              <a:rPr lang="en-US">
                <a:solidFill>
                  <a:schemeClr val="tx2"/>
                </a:solidFill>
                <a:latin typeface="Tahoma" pitchFamily="34" charset="0"/>
              </a:rPr>
              <a:t>Typical requirements of a contract close out process are: </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Complete and verify delivery of goods &amp; services </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Confirm technical and financial completion  </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Complete and verify handover of work, spare parts or surplus materials </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Dispose of surplus material </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Release of warranties</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Cut-off date for honoring third party invoices</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Final invoice from supplier</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Settlement of claims</a:t>
            </a:r>
          </a:p>
        </p:txBody>
      </p:sp>
    </p:spTree>
    <p:extLst>
      <p:ext uri="{BB962C8B-B14F-4D97-AF65-F5344CB8AC3E}">
        <p14:creationId xmlns:p14="http://schemas.microsoft.com/office/powerpoint/2010/main" val="40692323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CHECKLIST OF KEY ELEMENTS TO BE MANAGED AT CLOSE OUT</a:t>
            </a:r>
          </a:p>
        </p:txBody>
      </p:sp>
      <p:graphicFrame>
        <p:nvGraphicFramePr>
          <p:cNvPr id="3" name="Table 2"/>
          <p:cNvGraphicFramePr>
            <a:graphicFrameLocks noGrp="1"/>
          </p:cNvGraphicFramePr>
          <p:nvPr>
            <p:extLst>
              <p:ext uri="{D42A27DB-BD31-4B8C-83A1-F6EECF244321}">
                <p14:modId xmlns:p14="http://schemas.microsoft.com/office/powerpoint/2010/main" val="1678907081"/>
              </p:ext>
            </p:extLst>
          </p:nvPr>
        </p:nvGraphicFramePr>
        <p:xfrm>
          <a:off x="762000" y="990600"/>
          <a:ext cx="7772400" cy="5113145"/>
        </p:xfrm>
        <a:graphic>
          <a:graphicData uri="http://schemas.openxmlformats.org/drawingml/2006/table">
            <a:tbl>
              <a:tblPr bandRow="1">
                <a:tableStyleId>{D7AC3CCA-C797-4891-BE02-D94E43425B78}</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2293495">
                <a:tc>
                  <a:txBody>
                    <a:bodyPr/>
                    <a:lstStyle/>
                    <a:p>
                      <a:r>
                        <a:rPr lang="en-US" sz="1600" u="sng"/>
                        <a:t>Technical</a:t>
                      </a:r>
                    </a:p>
                    <a:p>
                      <a:pPr marL="0" marR="0" lvl="0" indent="0" algn="l" defTabSz="914400" rtl="0" eaLnBrk="1" fontAlgn="base" latinLnBrk="0" hangingPunct="1">
                        <a:lnSpc>
                          <a:spcPct val="100000"/>
                        </a:lnSpc>
                        <a:spcBef>
                          <a:spcPct val="20000"/>
                        </a:spcBef>
                        <a:spcAft>
                          <a:spcPct val="0"/>
                        </a:spcAft>
                        <a:buClrTx/>
                        <a:buSzTx/>
                        <a:buFontTx/>
                        <a:buNone/>
                        <a:tabLst/>
                      </a:pPr>
                      <a:endParaRPr lang="pt-BR" sz="1800">
                        <a:solidFill>
                          <a:schemeClr val="tx2"/>
                        </a:solidFill>
                      </a:endParaRPr>
                    </a:p>
                  </a:txBody>
                  <a:tcPr/>
                </a:tc>
                <a:tc>
                  <a:txBody>
                    <a:bodyPr/>
                    <a:lstStyle/>
                    <a:p>
                      <a:pPr marL="0" algn="l" defTabSz="914400" rtl="0" eaLnBrk="1" latinLnBrk="0" hangingPunct="1"/>
                      <a:r>
                        <a:rPr lang="en-US" sz="1600" u="sng" kern="1200"/>
                        <a:t>Operational</a:t>
                      </a:r>
                    </a:p>
                    <a:p>
                      <a:pPr marL="0" algn="l" defTabSz="914400" rtl="0" eaLnBrk="1" latinLnBrk="0" hangingPunct="1"/>
                      <a:endParaRPr kumimoji="0" lang="en-US" sz="1600" u="sng" strike="noStrike" kern="1200" cap="none" normalizeH="0" baseline="0">
                        <a:ln>
                          <a:noFill/>
                        </a:ln>
                        <a:effectLst/>
                      </a:endParaRPr>
                    </a:p>
                    <a:p>
                      <a:pPr marL="0" algn="l" defTabSz="914400" rtl="0" eaLnBrk="1" latinLnBrk="0" hangingPunct="1"/>
                      <a:endParaRPr kumimoji="0" lang="en-US" sz="1600" u="sng" strike="noStrike" kern="1200" cap="none" normalizeH="0" baseline="0">
                        <a:ln>
                          <a:noFill/>
                        </a:ln>
                        <a:effectLst/>
                      </a:endParaRPr>
                    </a:p>
                    <a:p>
                      <a:pPr marL="0" algn="l" defTabSz="914400" rtl="0" eaLnBrk="1" latinLnBrk="0" hangingPunct="1"/>
                      <a:endParaRPr kumimoji="0" lang="en-US" sz="1600" u="sng" strike="noStrike" kern="1200" cap="none" normalizeH="0" baseline="0">
                        <a:ln>
                          <a:noFill/>
                        </a:ln>
                        <a:effectLst/>
                      </a:endParaRPr>
                    </a:p>
                    <a:p>
                      <a:pPr marL="0" algn="l" defTabSz="914400" rtl="0" eaLnBrk="1" latinLnBrk="0" hangingPunct="1"/>
                      <a:endParaRPr kumimoji="0" lang="en-US" sz="1600" u="sng" strike="noStrike" kern="1200" cap="none" normalizeH="0" baseline="0">
                        <a:ln>
                          <a:noFill/>
                        </a:ln>
                        <a:effectLst/>
                      </a:endParaRPr>
                    </a:p>
                    <a:p>
                      <a:pPr marL="0" algn="l" defTabSz="914400" rtl="0" eaLnBrk="1" latinLnBrk="0" hangingPunct="1"/>
                      <a:endParaRPr kumimoji="0" lang="en-US" sz="1600" u="sng" strike="noStrike" kern="1200" cap="none" normalizeH="0" baseline="0">
                        <a:ln>
                          <a:noFill/>
                        </a:ln>
                        <a:effectLst/>
                      </a:endParaRPr>
                    </a:p>
                    <a:p>
                      <a:pPr marL="0" algn="l" defTabSz="914400" rtl="0" eaLnBrk="1" latinLnBrk="0" hangingPunct="1"/>
                      <a:endParaRPr kumimoji="0" lang="en-US" sz="1600" u="sng" strike="noStrike" kern="1200" cap="none" normalizeH="0" baseline="0">
                        <a:ln>
                          <a:noFill/>
                        </a:ln>
                        <a:effectLst/>
                      </a:endParaRPr>
                    </a:p>
                    <a:p>
                      <a:pPr marL="0" algn="l" defTabSz="914400" rtl="0" eaLnBrk="1" latinLnBrk="0" hangingPunct="1"/>
                      <a:endParaRPr kumimoji="0" lang="en-GB" sz="1400" u="none" strike="noStrike" cap="none" normalizeH="0" baseline="0">
                        <a:ln>
                          <a:noFill/>
                        </a:ln>
                        <a:effectLst/>
                      </a:endParaRPr>
                    </a:p>
                    <a:p>
                      <a:pPr marL="177800" marR="0" lvl="0" indent="-177800" algn="l" defTabSz="914400" rtl="0" eaLnBrk="1" fontAlgn="base" latinLnBrk="0" hangingPunct="1">
                        <a:lnSpc>
                          <a:spcPct val="100000"/>
                        </a:lnSpc>
                        <a:spcBef>
                          <a:spcPct val="20000"/>
                        </a:spcBef>
                        <a:spcAft>
                          <a:spcPct val="0"/>
                        </a:spcAft>
                        <a:buClrTx/>
                        <a:buSzTx/>
                        <a:buFontTx/>
                        <a:buChar char="•"/>
                        <a:tabLst/>
                      </a:pPr>
                      <a:endParaRPr kumimoji="0" lang="en-GB" sz="1400" u="none" strike="noStrike" kern="1200" cap="none" normalizeH="0" baseline="0">
                        <a:ln>
                          <a:noFill/>
                        </a:ln>
                        <a:effectLst/>
                      </a:endParaRPr>
                    </a:p>
                    <a:p>
                      <a:pPr marL="177800" marR="0" lvl="0" indent="-177800" algn="l" defTabSz="914400" rtl="0" eaLnBrk="1" fontAlgn="base" latinLnBrk="0" hangingPunct="1">
                        <a:lnSpc>
                          <a:spcPct val="100000"/>
                        </a:lnSpc>
                        <a:spcBef>
                          <a:spcPct val="20000"/>
                        </a:spcBef>
                        <a:spcAft>
                          <a:spcPct val="0"/>
                        </a:spcAft>
                        <a:buClrTx/>
                        <a:buSzTx/>
                        <a:buFontTx/>
                        <a:buChar char="•"/>
                        <a:tabLst/>
                      </a:pPr>
                      <a:endParaRPr kumimoji="0" lang="en-GB" sz="1400" u="none" strike="noStrike" kern="1200" cap="none" normalizeH="0" baseline="0">
                        <a:ln>
                          <a:noFill/>
                        </a:ln>
                        <a:effectLst/>
                      </a:endParaRPr>
                    </a:p>
                    <a:p>
                      <a:pPr marL="177800" marR="0" lvl="0" indent="-177800" algn="l" defTabSz="914400" rtl="0" eaLnBrk="1" fontAlgn="base" latinLnBrk="0" hangingPunct="1">
                        <a:lnSpc>
                          <a:spcPct val="100000"/>
                        </a:lnSpc>
                        <a:spcBef>
                          <a:spcPct val="20000"/>
                        </a:spcBef>
                        <a:spcAft>
                          <a:spcPct val="0"/>
                        </a:spcAft>
                        <a:buClrTx/>
                        <a:buSzTx/>
                        <a:buFontTx/>
                        <a:buChar char="•"/>
                        <a:tabLst/>
                      </a:pPr>
                      <a:endParaRPr kumimoji="0" lang="en-GB" sz="1400" u="none" strike="noStrike" kern="1200" cap="none" normalizeH="0" baseline="0">
                        <a:ln>
                          <a:noFill/>
                        </a:ln>
                        <a:effectLst/>
                      </a:endParaRPr>
                    </a:p>
                    <a:p>
                      <a:pPr marL="177800" marR="0" lvl="0" indent="-177800" algn="l" defTabSz="914400" rtl="0" eaLnBrk="1" fontAlgn="base" latinLnBrk="0" hangingPunct="1">
                        <a:lnSpc>
                          <a:spcPct val="100000"/>
                        </a:lnSpc>
                        <a:spcBef>
                          <a:spcPct val="20000"/>
                        </a:spcBef>
                        <a:spcAft>
                          <a:spcPct val="0"/>
                        </a:spcAft>
                        <a:buClrTx/>
                        <a:buSzTx/>
                        <a:buFontTx/>
                        <a:buChar char="•"/>
                        <a:tabLst/>
                      </a:pPr>
                      <a:endParaRPr lang="en-US" sz="1400" u="sng" kern="1200"/>
                    </a:p>
                    <a:p>
                      <a:pPr marL="177800" marR="0" lvl="0" indent="-177800" algn="l" defTabSz="914400" rtl="0" eaLnBrk="1" fontAlgn="base" latinLnBrk="0" hangingPunct="1">
                        <a:lnSpc>
                          <a:spcPct val="100000"/>
                        </a:lnSpc>
                        <a:spcBef>
                          <a:spcPct val="20000"/>
                        </a:spcBef>
                        <a:spcAft>
                          <a:spcPct val="0"/>
                        </a:spcAft>
                        <a:buClrTx/>
                        <a:buSzTx/>
                        <a:buFontTx/>
                        <a:buChar char="•"/>
                        <a:tabLst/>
                      </a:pPr>
                      <a:endParaRPr lang="pt-BR" sz="1400" u="sng" kern="1200">
                        <a:solidFill>
                          <a:schemeClr val="tx2"/>
                        </a:solidFill>
                        <a:latin typeface="+mn-lt"/>
                        <a:ea typeface="+mn-ea"/>
                        <a:cs typeface="+mn-cs"/>
                      </a:endParaRPr>
                    </a:p>
                  </a:txBody>
                  <a:tcPr/>
                </a:tc>
                <a:extLst>
                  <a:ext uri="{0D108BD9-81ED-4DB2-BD59-A6C34878D82A}">
                    <a16:rowId xmlns:a16="http://schemas.microsoft.com/office/drawing/2014/main" val="10000"/>
                  </a:ext>
                </a:extLst>
              </a:tr>
              <a:tr h="1821305">
                <a:tc>
                  <a:txBody>
                    <a:bodyPr/>
                    <a:lstStyle/>
                    <a:p>
                      <a:pPr marL="0" algn="l" defTabSz="914400" rtl="0" eaLnBrk="1" latinLnBrk="0" hangingPunct="1"/>
                      <a:r>
                        <a:rPr lang="en-US" sz="1600" u="sng" kern="1200"/>
                        <a:t>HSSE</a:t>
                      </a:r>
                      <a:endParaRPr lang="en-US" sz="1600" u="sng" kern="1200">
                        <a:solidFill>
                          <a:schemeClr val="tx2"/>
                        </a:solidFill>
                        <a:latin typeface="+mn-lt"/>
                        <a:ea typeface="+mn-ea"/>
                        <a:cs typeface="+mn-cs"/>
                      </a:endParaRPr>
                    </a:p>
                  </a:txBody>
                  <a:tcPr>
                    <a:solidFill>
                      <a:srgbClr val="CDCDCD"/>
                    </a:solidFill>
                  </a:tcPr>
                </a:tc>
                <a:tc>
                  <a:txBody>
                    <a:bodyPr/>
                    <a:lstStyle/>
                    <a:p>
                      <a:pPr marL="0" algn="l" defTabSz="914400" rtl="0" eaLnBrk="1" latinLnBrk="0" hangingPunct="1"/>
                      <a:r>
                        <a:rPr lang="en-US" sz="1600" u="sng" kern="1200"/>
                        <a:t>Commercial</a:t>
                      </a:r>
                      <a:endParaRPr lang="en-US" sz="1600" u="sng" kern="1200">
                        <a:solidFill>
                          <a:schemeClr val="tx2"/>
                        </a:solidFill>
                        <a:latin typeface="+mn-lt"/>
                        <a:ea typeface="+mn-ea"/>
                        <a:cs typeface="+mn-cs"/>
                      </a:endParaRPr>
                    </a:p>
                  </a:txBody>
                  <a:tcPr>
                    <a:solidFill>
                      <a:srgbClr val="CDCDCD"/>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838200" y="1295400"/>
            <a:ext cx="3733800" cy="3213187"/>
          </a:xfrm>
          <a:prstGeom prst="rect">
            <a:avLst/>
          </a:prstGeom>
          <a:noFill/>
        </p:spPr>
        <p:txBody>
          <a:bodyPr wrap="square" rtlCol="0">
            <a:spAutoFit/>
          </a:bodyPr>
          <a:lstStyle/>
          <a:p>
            <a:pPr marL="190500" lvl="0" indent="-190500">
              <a:spcBef>
                <a:spcPct val="20000"/>
              </a:spcBef>
              <a:buFontTx/>
              <a:buChar char="•"/>
            </a:pPr>
            <a:r>
              <a:rPr lang="en-GB" sz="1400">
                <a:solidFill>
                  <a:srgbClr val="333333"/>
                </a:solidFill>
                <a:latin typeface="Tahoma" pitchFamily="34" charset="0"/>
              </a:rPr>
              <a:t>Conduct inspections of Goods &amp; Services received</a:t>
            </a:r>
          </a:p>
          <a:p>
            <a:pPr marL="190500" lvl="0" indent="-190500">
              <a:spcBef>
                <a:spcPct val="20000"/>
              </a:spcBef>
              <a:buFontTx/>
              <a:buChar char="•"/>
            </a:pPr>
            <a:r>
              <a:rPr lang="en-GB" sz="1400">
                <a:solidFill>
                  <a:srgbClr val="333333"/>
                </a:solidFill>
                <a:latin typeface="Tahoma" pitchFamily="34" charset="0"/>
              </a:rPr>
              <a:t>Check documentation received</a:t>
            </a:r>
          </a:p>
          <a:p>
            <a:pPr marL="190500" lvl="0" indent="-190500">
              <a:spcBef>
                <a:spcPct val="20000"/>
              </a:spcBef>
              <a:buFontTx/>
              <a:buChar char="•"/>
            </a:pPr>
            <a:r>
              <a:rPr lang="en-GB" sz="1400">
                <a:solidFill>
                  <a:srgbClr val="333333"/>
                </a:solidFill>
                <a:latin typeface="Tahoma" pitchFamily="34" charset="0"/>
              </a:rPr>
              <a:t>Prepare checklist (incl. defects &amp; outstanding item)</a:t>
            </a:r>
          </a:p>
          <a:p>
            <a:pPr marL="190500" lvl="0" indent="-190500">
              <a:spcBef>
                <a:spcPct val="20000"/>
              </a:spcBef>
              <a:buFontTx/>
              <a:buChar char="•"/>
            </a:pPr>
            <a:r>
              <a:rPr lang="en-GB" sz="1400">
                <a:solidFill>
                  <a:srgbClr val="333333"/>
                </a:solidFill>
                <a:latin typeface="Tahoma" pitchFamily="34" charset="0"/>
              </a:rPr>
              <a:t>Ascertain suppliers readiness for demobilisation</a:t>
            </a:r>
          </a:p>
          <a:p>
            <a:pPr marL="190500" lvl="0" indent="-190500">
              <a:spcBef>
                <a:spcPct val="20000"/>
              </a:spcBef>
              <a:buFontTx/>
              <a:buChar char="•"/>
            </a:pPr>
            <a:r>
              <a:rPr lang="en-GB" sz="1400">
                <a:solidFill>
                  <a:srgbClr val="333333"/>
                </a:solidFill>
                <a:latin typeface="Tahoma" pitchFamily="34" charset="0"/>
              </a:rPr>
              <a:t>Document the final inspection &amp; accept the goods &amp; services</a:t>
            </a:r>
          </a:p>
          <a:p>
            <a:pPr marL="190500" lvl="0" indent="-190500">
              <a:spcBef>
                <a:spcPct val="20000"/>
              </a:spcBef>
              <a:buFontTx/>
              <a:buChar char="•"/>
            </a:pPr>
            <a:r>
              <a:rPr lang="en-GB" sz="1400">
                <a:solidFill>
                  <a:srgbClr val="333333"/>
                </a:solidFill>
                <a:latin typeface="Tahoma" pitchFamily="34" charset="0"/>
              </a:rPr>
              <a:t>Disposal of surplus materials</a:t>
            </a:r>
          </a:p>
          <a:p>
            <a:pPr marL="190500" lvl="0" indent="-190500">
              <a:spcBef>
                <a:spcPct val="20000"/>
              </a:spcBef>
              <a:buFontTx/>
              <a:buChar char="•"/>
            </a:pPr>
            <a:r>
              <a:rPr lang="en-GB" sz="1400">
                <a:solidFill>
                  <a:srgbClr val="333333"/>
                </a:solidFill>
                <a:latin typeface="Tahoma" pitchFamily="34" charset="0"/>
              </a:rPr>
              <a:t>Data downloads ( e.g.: maintenance records)</a:t>
            </a:r>
          </a:p>
          <a:p>
            <a:endParaRPr lang="pt-BR"/>
          </a:p>
        </p:txBody>
      </p:sp>
      <p:sp>
        <p:nvSpPr>
          <p:cNvPr id="4" name="TextBox 3"/>
          <p:cNvSpPr txBox="1"/>
          <p:nvPr/>
        </p:nvSpPr>
        <p:spPr>
          <a:xfrm>
            <a:off x="4724400" y="1295400"/>
            <a:ext cx="3733800" cy="1858970"/>
          </a:xfrm>
          <a:prstGeom prst="rect">
            <a:avLst/>
          </a:prstGeom>
          <a:noFill/>
        </p:spPr>
        <p:txBody>
          <a:bodyPr wrap="square" rtlCol="0">
            <a:spAutoFit/>
          </a:bodyPr>
          <a:lstStyle/>
          <a:p>
            <a:pPr marL="177800" lvl="0" indent="-177800">
              <a:spcBef>
                <a:spcPct val="20000"/>
              </a:spcBef>
              <a:buFontTx/>
              <a:buChar char="•"/>
            </a:pPr>
            <a:r>
              <a:rPr lang="en-GB" sz="1400">
                <a:solidFill>
                  <a:srgbClr val="333333"/>
                </a:solidFill>
                <a:latin typeface="Tahoma" pitchFamily="34" charset="0"/>
              </a:rPr>
              <a:t>Vendor drawings</a:t>
            </a:r>
          </a:p>
          <a:p>
            <a:pPr marL="177800" lvl="0" indent="-177800">
              <a:spcBef>
                <a:spcPct val="20000"/>
              </a:spcBef>
              <a:buFontTx/>
              <a:buChar char="•"/>
            </a:pPr>
            <a:r>
              <a:rPr lang="en-GB" sz="1400">
                <a:solidFill>
                  <a:srgbClr val="333333"/>
                </a:solidFill>
                <a:latin typeface="Tahoma" pitchFamily="34" charset="0"/>
              </a:rPr>
              <a:t>Operating manuals</a:t>
            </a:r>
          </a:p>
          <a:p>
            <a:pPr marL="177800" lvl="0" indent="-177800">
              <a:spcBef>
                <a:spcPct val="20000"/>
              </a:spcBef>
              <a:buFontTx/>
              <a:buChar char="•"/>
            </a:pPr>
            <a:r>
              <a:rPr lang="en-GB" sz="1400">
                <a:solidFill>
                  <a:srgbClr val="333333"/>
                </a:solidFill>
                <a:latin typeface="Tahoma" pitchFamily="34" charset="0"/>
              </a:rPr>
              <a:t>Licenses</a:t>
            </a:r>
          </a:p>
          <a:p>
            <a:pPr marL="177800" lvl="0" indent="-177800">
              <a:spcBef>
                <a:spcPct val="20000"/>
              </a:spcBef>
              <a:buFontTx/>
              <a:buChar char="•"/>
            </a:pPr>
            <a:r>
              <a:rPr lang="en-GB" sz="1400">
                <a:solidFill>
                  <a:srgbClr val="333333"/>
                </a:solidFill>
                <a:latin typeface="Tahoma" pitchFamily="34" charset="0"/>
              </a:rPr>
              <a:t>Spares</a:t>
            </a:r>
          </a:p>
          <a:p>
            <a:pPr marL="177800" lvl="0" indent="-177800">
              <a:spcBef>
                <a:spcPct val="20000"/>
              </a:spcBef>
              <a:buFontTx/>
              <a:buChar char="•"/>
            </a:pPr>
            <a:r>
              <a:rPr lang="en-GB" sz="1400">
                <a:solidFill>
                  <a:srgbClr val="333333"/>
                </a:solidFill>
                <a:latin typeface="Tahoma" pitchFamily="34" charset="0"/>
              </a:rPr>
              <a:t>Test equipment</a:t>
            </a:r>
          </a:p>
          <a:p>
            <a:pPr marL="177800" lvl="0" indent="-177800">
              <a:spcBef>
                <a:spcPct val="20000"/>
              </a:spcBef>
              <a:buFontTx/>
              <a:buChar char="•"/>
            </a:pPr>
            <a:r>
              <a:rPr lang="en-GB" sz="1400">
                <a:solidFill>
                  <a:srgbClr val="333333"/>
                </a:solidFill>
                <a:latin typeface="Tahoma" pitchFamily="34" charset="0"/>
              </a:rPr>
              <a:t>Certification</a:t>
            </a:r>
          </a:p>
          <a:p>
            <a:pPr marL="177800" lvl="0" indent="-177800">
              <a:spcBef>
                <a:spcPct val="20000"/>
              </a:spcBef>
              <a:buFontTx/>
              <a:buChar char="•"/>
            </a:pPr>
            <a:r>
              <a:rPr lang="en-GB" sz="1400">
                <a:solidFill>
                  <a:srgbClr val="333333"/>
                </a:solidFill>
                <a:latin typeface="Tahoma" pitchFamily="34" charset="0"/>
              </a:rPr>
              <a:t>Warranty documents, etc.</a:t>
            </a:r>
            <a:endParaRPr lang="pt-BR"/>
          </a:p>
        </p:txBody>
      </p:sp>
      <p:sp>
        <p:nvSpPr>
          <p:cNvPr id="5" name="TextBox 4"/>
          <p:cNvSpPr txBox="1"/>
          <p:nvPr/>
        </p:nvSpPr>
        <p:spPr>
          <a:xfrm>
            <a:off x="838200" y="4658380"/>
            <a:ext cx="3657600" cy="523220"/>
          </a:xfrm>
          <a:prstGeom prst="rect">
            <a:avLst/>
          </a:prstGeom>
          <a:noFill/>
        </p:spPr>
        <p:txBody>
          <a:bodyPr wrap="square" rtlCol="0">
            <a:spAutoFit/>
          </a:bodyPr>
          <a:lstStyle/>
          <a:p>
            <a:pPr marL="190500" lvl="0" indent="-190500">
              <a:spcBef>
                <a:spcPct val="20000"/>
              </a:spcBef>
              <a:buFontTx/>
              <a:buChar char="•"/>
              <a:defRPr/>
            </a:pPr>
            <a:r>
              <a:rPr lang="en-GB" sz="1400">
                <a:solidFill>
                  <a:srgbClr val="333333"/>
                </a:solidFill>
                <a:latin typeface="Tahoma" pitchFamily="34" charset="0"/>
              </a:rPr>
              <a:t>Ensure HSSE reports and statistics finalised and received</a:t>
            </a:r>
            <a:endParaRPr lang="pt-BR"/>
          </a:p>
        </p:txBody>
      </p:sp>
      <p:sp>
        <p:nvSpPr>
          <p:cNvPr id="6" name="TextBox 5"/>
          <p:cNvSpPr txBox="1"/>
          <p:nvPr/>
        </p:nvSpPr>
        <p:spPr>
          <a:xfrm>
            <a:off x="4724400" y="4640240"/>
            <a:ext cx="3657600" cy="1298817"/>
          </a:xfrm>
          <a:prstGeom prst="rect">
            <a:avLst/>
          </a:prstGeom>
          <a:noFill/>
        </p:spPr>
        <p:txBody>
          <a:bodyPr wrap="square" rtlCol="0">
            <a:spAutoFit/>
          </a:bodyPr>
          <a:lstStyle/>
          <a:p>
            <a:pPr marL="177800" lvl="0" indent="-177800">
              <a:spcBef>
                <a:spcPct val="20000"/>
              </a:spcBef>
              <a:buFontTx/>
              <a:buChar char="•"/>
              <a:defRPr/>
            </a:pPr>
            <a:r>
              <a:rPr lang="en-GB" sz="1400">
                <a:solidFill>
                  <a:srgbClr val="333333"/>
                </a:solidFill>
                <a:latin typeface="Tahoma" pitchFamily="34" charset="0"/>
              </a:rPr>
              <a:t>Surplus stock &amp; company owned material returned</a:t>
            </a:r>
          </a:p>
          <a:p>
            <a:pPr marL="177800" lvl="0" indent="-177800">
              <a:spcBef>
                <a:spcPct val="20000"/>
              </a:spcBef>
              <a:buFontTx/>
              <a:buChar char="•"/>
              <a:defRPr/>
            </a:pPr>
            <a:r>
              <a:rPr lang="en-GB" sz="1400">
                <a:solidFill>
                  <a:srgbClr val="333333"/>
                </a:solidFill>
                <a:latin typeface="Tahoma" pitchFamily="34" charset="0"/>
              </a:rPr>
              <a:t>Transfer of insurances</a:t>
            </a:r>
          </a:p>
          <a:p>
            <a:pPr marL="177800" lvl="0" indent="-177800">
              <a:spcBef>
                <a:spcPct val="20000"/>
              </a:spcBef>
              <a:buFontTx/>
              <a:buChar char="•"/>
              <a:defRPr/>
            </a:pPr>
            <a:r>
              <a:rPr lang="en-GB" sz="1400">
                <a:solidFill>
                  <a:srgbClr val="333333"/>
                </a:solidFill>
                <a:latin typeface="Tahoma" pitchFamily="34" charset="0"/>
              </a:rPr>
              <a:t>Close customs reporting</a:t>
            </a:r>
          </a:p>
          <a:p>
            <a:pPr marL="177800" lvl="0" indent="-177800">
              <a:spcBef>
                <a:spcPct val="20000"/>
              </a:spcBef>
              <a:buFontTx/>
              <a:buChar char="•"/>
              <a:defRPr/>
            </a:pPr>
            <a:r>
              <a:rPr lang="en-GB" sz="1400">
                <a:solidFill>
                  <a:srgbClr val="333333"/>
                </a:solidFill>
                <a:latin typeface="Tahoma" pitchFamily="34" charset="0"/>
              </a:rPr>
              <a:t>Release of securities, etc</a:t>
            </a:r>
            <a:r>
              <a:rPr lang="en-GB" sz="1400">
                <a:solidFill>
                  <a:srgbClr val="595959"/>
                </a:solidFill>
                <a:latin typeface="Tahoma" pitchFamily="34" charset="0"/>
              </a:rPr>
              <a:t>.</a:t>
            </a:r>
            <a:endParaRPr lang="pt-BR"/>
          </a:p>
        </p:txBody>
      </p:sp>
    </p:spTree>
    <p:extLst>
      <p:ext uri="{BB962C8B-B14F-4D97-AF65-F5344CB8AC3E}">
        <p14:creationId xmlns:p14="http://schemas.microsoft.com/office/powerpoint/2010/main" val="39310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347663"/>
            <a:ext cx="8305800" cy="381000"/>
          </a:xfrm>
        </p:spPr>
        <p:txBody>
          <a:bodyPr/>
          <a:lstStyle/>
          <a:p>
            <a:pPr eaLnBrk="1" hangingPunct="1"/>
            <a:r>
              <a:rPr lang="en-US"/>
              <a:t>2. CAPTURE LESSONS LEARNED</a:t>
            </a:r>
          </a:p>
        </p:txBody>
      </p:sp>
      <p:sp>
        <p:nvSpPr>
          <p:cNvPr id="17" name="Rectangle 3"/>
          <p:cNvSpPr>
            <a:spLocks noChangeArrowheads="1"/>
          </p:cNvSpPr>
          <p:nvPr/>
        </p:nvSpPr>
        <p:spPr bwMode="auto">
          <a:xfrm>
            <a:off x="457200" y="1025856"/>
            <a:ext cx="8001000" cy="4724400"/>
          </a:xfrm>
          <a:prstGeom prst="rect">
            <a:avLst/>
          </a:prstGeom>
          <a:noFill/>
          <a:ln w="41275" cmpd="dbl">
            <a:solidFill>
              <a:srgbClr val="083399"/>
            </a:solidFill>
            <a:miter lim="800000"/>
            <a:headEnd/>
            <a:tailEnd/>
          </a:ln>
        </p:spPr>
        <p:txBody>
          <a:bodyPr/>
          <a:lstStyle/>
          <a:p>
            <a:pPr marL="228600" indent="-228600">
              <a:spcBef>
                <a:spcPct val="35000"/>
              </a:spcBef>
              <a:buClr>
                <a:srgbClr val="333333"/>
              </a:buClr>
              <a:buSzPct val="95000"/>
            </a:pPr>
            <a:r>
              <a:rPr lang="en-US" sz="1600" b="1" u="sng">
                <a:solidFill>
                  <a:schemeClr val="tx2"/>
                </a:solidFill>
                <a:latin typeface="Tahoma" pitchFamily="34" charset="0"/>
              </a:rPr>
              <a:t>Points to consider</a:t>
            </a:r>
          </a:p>
          <a:p>
            <a:pPr marL="228600" indent="-228600">
              <a:spcBef>
                <a:spcPct val="35000"/>
              </a:spcBef>
              <a:buClr>
                <a:srgbClr val="333333"/>
              </a:buClr>
              <a:buSzPct val="95000"/>
            </a:pPr>
            <a:endParaRPr lang="en-US" sz="1600" b="1" u="sng">
              <a:solidFill>
                <a:schemeClr val="tx2"/>
              </a:solidFill>
              <a:latin typeface="Tahoma" pitchFamily="34" charset="0"/>
            </a:endParaRPr>
          </a:p>
          <a:p>
            <a:pPr marL="685800" lvl="1" indent="-228600">
              <a:spcBef>
                <a:spcPct val="35000"/>
              </a:spcBef>
              <a:buClr>
                <a:schemeClr val="tx2"/>
              </a:buClr>
              <a:buSzPct val="100000"/>
              <a:buFont typeface="Wingdings" pitchFamily="2" charset="2"/>
              <a:buChar char="Ø"/>
            </a:pPr>
            <a:r>
              <a:rPr lang="en-US">
                <a:solidFill>
                  <a:schemeClr val="tx2"/>
                </a:solidFill>
                <a:latin typeface="Tahoma" pitchFamily="34" charset="0"/>
              </a:rPr>
              <a:t>Evaluate supplier’s and company’s performance, share feedback and capture lessons learned</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Operational</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Relationship</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Financial</a:t>
            </a:r>
          </a:p>
          <a:p>
            <a:pPr marL="685800" lvl="1" indent="-228600">
              <a:spcBef>
                <a:spcPct val="35000"/>
              </a:spcBef>
              <a:buClr>
                <a:schemeClr val="tx2"/>
              </a:buClr>
              <a:buSzPct val="100000"/>
              <a:buFont typeface="Wingdings" pitchFamily="2" charset="2"/>
              <a:buChar char="Ø"/>
            </a:pPr>
            <a:r>
              <a:rPr lang="en-US">
                <a:solidFill>
                  <a:schemeClr val="tx2"/>
                </a:solidFill>
                <a:latin typeface="Tahoma" pitchFamily="34" charset="0"/>
              </a:rPr>
              <a:t>Conduct a close out meeting or workshop with all relevant stakeholders and supplier</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Distill regular Performance Reviews to identify key improvement areas</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Get supplier’s feedback to improve company’s relationship management</a:t>
            </a:r>
          </a:p>
          <a:p>
            <a:pPr marL="1143000" lvl="2"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Hold an appreciation event</a:t>
            </a:r>
          </a:p>
        </p:txBody>
      </p:sp>
      <p:grpSp>
        <p:nvGrpSpPr>
          <p:cNvPr id="2" name="Group 1"/>
          <p:cNvGrpSpPr/>
          <p:nvPr/>
        </p:nvGrpSpPr>
        <p:grpSpPr>
          <a:xfrm>
            <a:off x="7620000" y="304800"/>
            <a:ext cx="1143000" cy="381000"/>
            <a:chOff x="838200" y="3581400"/>
            <a:chExt cx="1143000" cy="381000"/>
          </a:xfrm>
        </p:grpSpPr>
        <p:sp>
          <p:nvSpPr>
            <p:cNvPr id="5" name="Rectangle 4"/>
            <p:cNvSpPr/>
            <p:nvPr/>
          </p:nvSpPr>
          <p:spPr>
            <a:xfrm>
              <a:off x="838200" y="35814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6" name="Rectangle 5"/>
            <p:cNvSpPr/>
            <p:nvPr/>
          </p:nvSpPr>
          <p:spPr>
            <a:xfrm>
              <a:off x="1219200" y="35814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7" name="Rectangle 6"/>
            <p:cNvSpPr/>
            <p:nvPr/>
          </p:nvSpPr>
          <p:spPr>
            <a:xfrm>
              <a:off x="1600200" y="35814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14338" y="119063"/>
            <a:ext cx="8501062" cy="609600"/>
          </a:xfrm>
        </p:spPr>
        <p:txBody>
          <a:bodyPr/>
          <a:lstStyle/>
          <a:p>
            <a:pPr eaLnBrk="1" hangingPunct="1"/>
            <a:br>
              <a:rPr lang="en-US"/>
            </a:br>
            <a:r>
              <a:rPr lang="en-US"/>
              <a:t>SUMMARY &amp; CHECKLIST: CLOSE CONTRACT</a:t>
            </a:r>
          </a:p>
        </p:txBody>
      </p:sp>
      <p:sp>
        <p:nvSpPr>
          <p:cNvPr id="180227" name="Rectangle 3"/>
          <p:cNvSpPr>
            <a:spLocks noChangeArrowheads="1"/>
          </p:cNvSpPr>
          <p:nvPr/>
        </p:nvSpPr>
        <p:spPr bwMode="auto">
          <a:xfrm>
            <a:off x="609600" y="228600"/>
            <a:ext cx="8305800" cy="609600"/>
          </a:xfrm>
          <a:prstGeom prst="rect">
            <a:avLst/>
          </a:prstGeom>
          <a:noFill/>
          <a:ln w="9525">
            <a:noFill/>
            <a:miter lim="800000"/>
            <a:headEnd/>
            <a:tailEnd/>
          </a:ln>
        </p:spPr>
        <p:txBody>
          <a:bodyPr anchor="b"/>
          <a:lstStyle/>
          <a:p>
            <a:pPr>
              <a:lnSpc>
                <a:spcPct val="90000"/>
              </a:lnSpc>
            </a:pPr>
            <a:endParaRPr lang="en-US" sz="1400" b="1">
              <a:solidFill>
                <a:srgbClr val="333399"/>
              </a:solidFill>
              <a:latin typeface="Tahoma" pitchFamily="34" charset="0"/>
            </a:endParaRPr>
          </a:p>
        </p:txBody>
      </p:sp>
      <p:sp>
        <p:nvSpPr>
          <p:cNvPr id="12" name="Text Box 5"/>
          <p:cNvSpPr txBox="1">
            <a:spLocks noChangeArrowheads="1"/>
          </p:cNvSpPr>
          <p:nvPr/>
        </p:nvSpPr>
        <p:spPr bwMode="auto">
          <a:xfrm>
            <a:off x="635674" y="2971800"/>
            <a:ext cx="2031326"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a:solidFill>
                  <a:schemeClr val="tx2"/>
                </a:solidFill>
                <a:latin typeface="Tahoma" pitchFamily="34" charset="0"/>
              </a:rPr>
              <a:t>Review Activities:</a:t>
            </a:r>
          </a:p>
        </p:txBody>
      </p:sp>
      <p:sp>
        <p:nvSpPr>
          <p:cNvPr id="20" name="Text Box 5"/>
          <p:cNvSpPr txBox="1">
            <a:spLocks noChangeArrowheads="1"/>
          </p:cNvSpPr>
          <p:nvPr/>
        </p:nvSpPr>
        <p:spPr bwMode="auto">
          <a:xfrm>
            <a:off x="990600" y="1371600"/>
            <a:ext cx="2292615"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a:solidFill>
                  <a:schemeClr val="tx2"/>
                </a:solidFill>
                <a:latin typeface="Tahoma" pitchFamily="34" charset="0"/>
              </a:rPr>
              <a:t>Review of objective:</a:t>
            </a:r>
          </a:p>
        </p:txBody>
      </p:sp>
      <p:sp>
        <p:nvSpPr>
          <p:cNvPr id="21" name="Rectangle 3"/>
          <p:cNvSpPr>
            <a:spLocks noGrp="1" noChangeArrowheads="1"/>
          </p:cNvSpPr>
          <p:nvPr>
            <p:ph type="body" sz="half" idx="1"/>
          </p:nvPr>
        </p:nvSpPr>
        <p:spPr>
          <a:xfrm>
            <a:off x="1371600" y="3352800"/>
            <a:ext cx="7391400" cy="762000"/>
          </a:xfrm>
          <a:noFill/>
        </p:spPr>
        <p:txBody>
          <a:bodyPr/>
          <a:lstStyle/>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Conclude supply agreement</a:t>
            </a:r>
          </a:p>
          <a:p>
            <a:pPr>
              <a:lnSpc>
                <a:spcPct val="105000"/>
              </a:lnSpc>
              <a:spcBef>
                <a:spcPct val="50000"/>
              </a:spcBef>
              <a:buClr>
                <a:schemeClr val="tx2"/>
              </a:buClr>
              <a:buSzPct val="100000"/>
              <a:buFont typeface="Wingdings" pitchFamily="2" charset="2"/>
              <a:buChar char="þ"/>
            </a:pPr>
            <a:r>
              <a:rPr lang="en-US" sz="1600" b="0" kern="1200">
                <a:latin typeface="Tahoma" pitchFamily="34" charset="0"/>
              </a:rPr>
              <a:t>Capture lessons learned</a:t>
            </a:r>
          </a:p>
        </p:txBody>
      </p:sp>
      <p:sp>
        <p:nvSpPr>
          <p:cNvPr id="8" name="Text Box 3"/>
          <p:cNvSpPr txBox="1">
            <a:spLocks noChangeArrowheads="1"/>
          </p:cNvSpPr>
          <p:nvPr/>
        </p:nvSpPr>
        <p:spPr bwMode="auto">
          <a:xfrm>
            <a:off x="685800" y="990599"/>
            <a:ext cx="7315200" cy="1280351"/>
          </a:xfrm>
          <a:prstGeom prst="rect">
            <a:avLst/>
          </a:prstGeom>
          <a:solidFill>
            <a:srgbClr val="085396"/>
          </a:solidFill>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marL="292100" indent="-292100" eaLnBrk="0" hangingPunct="0">
              <a:spcBef>
                <a:spcPct val="35000"/>
              </a:spcBef>
            </a:pPr>
            <a:r>
              <a:rPr lang="en-US" sz="1600" b="1" u="sng">
                <a:latin typeface="Tahoma" pitchFamily="34" charset="0"/>
              </a:rPr>
              <a:t>Review Objectives:</a:t>
            </a:r>
            <a:r>
              <a:rPr lang="en-US" b="1">
                <a:latin typeface="Tahoma" pitchFamily="34" charset="0"/>
              </a:rPr>
              <a:t> </a:t>
            </a:r>
          </a:p>
          <a:p>
            <a:pPr marL="292100" lvl="0" indent="-292100" eaLnBrk="0" hangingPunct="0">
              <a:spcBef>
                <a:spcPct val="35000"/>
              </a:spcBef>
              <a:buFont typeface="Arial" pitchFamily="34" charset="0"/>
              <a:buChar char="•"/>
            </a:pPr>
            <a:r>
              <a:rPr lang="en-US" sz="1600" kern="0">
                <a:solidFill>
                  <a:schemeClr val="bg1"/>
                </a:solidFill>
                <a:latin typeface="Tahoma" pitchFamily="34" charset="0"/>
              </a:rPr>
              <a:t>Secure completion and delivery of goods/services and final closure of all legal and contractual relationships with a supplier</a:t>
            </a:r>
          </a:p>
          <a:p>
            <a:pPr marL="292100" lvl="0" indent="-292100" eaLnBrk="0" hangingPunct="0">
              <a:spcBef>
                <a:spcPct val="35000"/>
              </a:spcBef>
              <a:buFont typeface="Arial" pitchFamily="34" charset="0"/>
              <a:buChar char="•"/>
            </a:pPr>
            <a:r>
              <a:rPr lang="en-US" sz="1600" kern="0">
                <a:solidFill>
                  <a:schemeClr val="bg1"/>
                </a:solidFill>
                <a:latin typeface="Tahoma" pitchFamily="34" charset="0"/>
              </a:rPr>
              <a:t>Capture lessons learned to improve future performance</a:t>
            </a:r>
          </a:p>
        </p:txBody>
      </p:sp>
    </p:spTree>
    <p:extLst>
      <p:ext uri="{BB962C8B-B14F-4D97-AF65-F5344CB8AC3E}">
        <p14:creationId xmlns:p14="http://schemas.microsoft.com/office/powerpoint/2010/main" val="3011337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CONTRACT MANAGEMENT TAKEAWAYS </a:t>
            </a:r>
            <a:endParaRPr lang="pt-BR"/>
          </a:p>
        </p:txBody>
      </p:sp>
      <p:sp>
        <p:nvSpPr>
          <p:cNvPr id="5" name="Freeform 4"/>
          <p:cNvSpPr/>
          <p:nvPr/>
        </p:nvSpPr>
        <p:spPr>
          <a:xfrm>
            <a:off x="484496" y="1066800"/>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lvl="0" defTabSz="622300">
              <a:lnSpc>
                <a:spcPct val="90000"/>
              </a:lnSpc>
              <a:spcAft>
                <a:spcPct val="35000"/>
              </a:spcAft>
            </a:pPr>
            <a:r>
              <a:rPr lang="en-US" sz="1600" b="1">
                <a:solidFill>
                  <a:schemeClr val="tx1"/>
                </a:solidFill>
                <a:latin typeface="Tahoma" pitchFamily="34" charset="0"/>
              </a:rPr>
              <a:t>Ensure roles and responsibilities are assigned and stakeholders involved throughout the contract delivery</a:t>
            </a:r>
          </a:p>
        </p:txBody>
      </p:sp>
      <p:sp>
        <p:nvSpPr>
          <p:cNvPr id="8" name="Freeform 7"/>
          <p:cNvSpPr/>
          <p:nvPr/>
        </p:nvSpPr>
        <p:spPr>
          <a:xfrm>
            <a:off x="484496" y="1710330"/>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Align with the supplier on delivery and other topics such as HSSE and value improvement</a:t>
            </a:r>
            <a:endParaRPr lang="pt-BR" sz="1600" b="1">
              <a:solidFill>
                <a:schemeClr val="tx1"/>
              </a:solidFill>
              <a:latin typeface="Tahoma" pitchFamily="34" charset="0"/>
            </a:endParaRPr>
          </a:p>
        </p:txBody>
      </p:sp>
      <p:sp>
        <p:nvSpPr>
          <p:cNvPr id="10" name="Freeform 9"/>
          <p:cNvSpPr/>
          <p:nvPr/>
        </p:nvSpPr>
        <p:spPr>
          <a:xfrm>
            <a:off x="484496" y="2353859"/>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Drive and monitor supplier and company performance</a:t>
            </a:r>
            <a:endParaRPr lang="pt-BR" sz="1600" b="1">
              <a:solidFill>
                <a:schemeClr val="tx1"/>
              </a:solidFill>
              <a:latin typeface="Tahoma" pitchFamily="34" charset="0"/>
            </a:endParaRPr>
          </a:p>
        </p:txBody>
      </p:sp>
      <p:sp>
        <p:nvSpPr>
          <p:cNvPr id="12" name="Freeform 11"/>
          <p:cNvSpPr/>
          <p:nvPr/>
        </p:nvSpPr>
        <p:spPr>
          <a:xfrm>
            <a:off x="484496" y="2997388"/>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Routinely manage contract pricing by tracking cost elements</a:t>
            </a:r>
            <a:endParaRPr lang="pt-BR" sz="1600" b="1">
              <a:solidFill>
                <a:schemeClr val="tx1"/>
              </a:solidFill>
              <a:latin typeface="Tahoma" pitchFamily="34" charset="0"/>
            </a:endParaRPr>
          </a:p>
        </p:txBody>
      </p:sp>
      <p:sp>
        <p:nvSpPr>
          <p:cNvPr id="14" name="Freeform 13"/>
          <p:cNvSpPr/>
          <p:nvPr/>
        </p:nvSpPr>
        <p:spPr>
          <a:xfrm>
            <a:off x="484496" y="3640917"/>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Engage in continuous value creation/ improvement and risk reduction</a:t>
            </a:r>
            <a:endParaRPr lang="pt-BR" sz="1600" b="1">
              <a:solidFill>
                <a:schemeClr val="tx1"/>
              </a:solidFill>
              <a:latin typeface="Tahoma" pitchFamily="34" charset="0"/>
            </a:endParaRPr>
          </a:p>
        </p:txBody>
      </p:sp>
      <p:sp>
        <p:nvSpPr>
          <p:cNvPr id="16" name="Freeform 15"/>
          <p:cNvSpPr/>
          <p:nvPr/>
        </p:nvSpPr>
        <p:spPr>
          <a:xfrm>
            <a:off x="484496" y="4284447"/>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Provide feedback to suppliers and stakeholders through performance reviews</a:t>
            </a:r>
            <a:endParaRPr lang="pt-BR" sz="1600" b="1">
              <a:solidFill>
                <a:schemeClr val="tx1"/>
              </a:solidFill>
              <a:latin typeface="Tahoma" pitchFamily="34" charset="0"/>
            </a:endParaRPr>
          </a:p>
        </p:txBody>
      </p:sp>
      <p:sp>
        <p:nvSpPr>
          <p:cNvPr id="18" name="Freeform 17"/>
          <p:cNvSpPr/>
          <p:nvPr/>
        </p:nvSpPr>
        <p:spPr>
          <a:xfrm>
            <a:off x="484496" y="4927977"/>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Evaluate contract renewal/ expiration and contract/ category strategy</a:t>
            </a:r>
            <a:endParaRPr lang="pt-BR" sz="1600" b="1">
              <a:solidFill>
                <a:schemeClr val="tx1"/>
              </a:solidFill>
              <a:latin typeface="Tahoma" pitchFamily="34" charset="0"/>
            </a:endParaRPr>
          </a:p>
        </p:txBody>
      </p:sp>
      <p:sp>
        <p:nvSpPr>
          <p:cNvPr id="20" name="Freeform 19"/>
          <p:cNvSpPr/>
          <p:nvPr/>
        </p:nvSpPr>
        <p:spPr>
          <a:xfrm>
            <a:off x="484496" y="5571505"/>
            <a:ext cx="8001000" cy="490565"/>
          </a:xfrm>
          <a:custGeom>
            <a:avLst/>
            <a:gdLst>
              <a:gd name="connsiteX0" fmla="*/ 0 w 5760720"/>
              <a:gd name="connsiteY0" fmla="*/ 76202 h 457200"/>
              <a:gd name="connsiteX1" fmla="*/ 76202 w 5760720"/>
              <a:gd name="connsiteY1" fmla="*/ 0 h 457200"/>
              <a:gd name="connsiteX2" fmla="*/ 5684518 w 5760720"/>
              <a:gd name="connsiteY2" fmla="*/ 0 h 457200"/>
              <a:gd name="connsiteX3" fmla="*/ 5760720 w 5760720"/>
              <a:gd name="connsiteY3" fmla="*/ 76202 h 457200"/>
              <a:gd name="connsiteX4" fmla="*/ 5760720 w 5760720"/>
              <a:gd name="connsiteY4" fmla="*/ 380998 h 457200"/>
              <a:gd name="connsiteX5" fmla="*/ 5684518 w 5760720"/>
              <a:gd name="connsiteY5" fmla="*/ 457200 h 457200"/>
              <a:gd name="connsiteX6" fmla="*/ 76202 w 5760720"/>
              <a:gd name="connsiteY6" fmla="*/ 457200 h 457200"/>
              <a:gd name="connsiteX7" fmla="*/ 0 w 5760720"/>
              <a:gd name="connsiteY7" fmla="*/ 380998 h 457200"/>
              <a:gd name="connsiteX8" fmla="*/ 0 w 5760720"/>
              <a:gd name="connsiteY8" fmla="*/ 76202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0720" h="457200">
                <a:moveTo>
                  <a:pt x="0" y="76202"/>
                </a:moveTo>
                <a:cubicBezTo>
                  <a:pt x="0" y="34117"/>
                  <a:pt x="34117" y="0"/>
                  <a:pt x="76202" y="0"/>
                </a:cubicBezTo>
                <a:lnTo>
                  <a:pt x="5684518" y="0"/>
                </a:lnTo>
                <a:cubicBezTo>
                  <a:pt x="5726603" y="0"/>
                  <a:pt x="5760720" y="34117"/>
                  <a:pt x="5760720" y="76202"/>
                </a:cubicBezTo>
                <a:lnTo>
                  <a:pt x="5760720" y="380998"/>
                </a:lnTo>
                <a:cubicBezTo>
                  <a:pt x="5760720" y="423083"/>
                  <a:pt x="5726603" y="457200"/>
                  <a:pt x="5684518" y="457200"/>
                </a:cubicBezTo>
                <a:lnTo>
                  <a:pt x="76202" y="457200"/>
                </a:lnTo>
                <a:cubicBezTo>
                  <a:pt x="34117" y="457200"/>
                  <a:pt x="0" y="423083"/>
                  <a:pt x="0" y="380998"/>
                </a:cubicBezTo>
                <a:lnTo>
                  <a:pt x="0" y="76202"/>
                </a:lnTo>
                <a:close/>
              </a:path>
            </a:pathLst>
          </a:custGeom>
          <a:no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240061" tIns="22319" rIns="240061" bIns="22319" numCol="1" spcCol="1270" anchor="ctr" anchorCtr="0">
            <a:noAutofit/>
          </a:bodyPr>
          <a:lstStyle/>
          <a:p>
            <a:pPr defTabSz="622300">
              <a:lnSpc>
                <a:spcPct val="90000"/>
              </a:lnSpc>
              <a:spcAft>
                <a:spcPct val="35000"/>
              </a:spcAft>
            </a:pPr>
            <a:r>
              <a:rPr lang="en-US" sz="1600" b="1">
                <a:solidFill>
                  <a:schemeClr val="tx1"/>
                </a:solidFill>
                <a:latin typeface="Tahoma" pitchFamily="34" charset="0"/>
              </a:rPr>
              <a:t>Ensure contractual obligations are ended with contract expiration</a:t>
            </a:r>
            <a:endParaRPr lang="pt-BR" sz="1600" b="1">
              <a:solidFill>
                <a:schemeClr val="tx1"/>
              </a:solidFill>
              <a:latin typeface="Tahoma" pitchFamily="34" charset="0"/>
            </a:endParaRPr>
          </a:p>
        </p:txBody>
      </p:sp>
    </p:spTree>
    <p:extLst>
      <p:ext uri="{BB962C8B-B14F-4D97-AF65-F5344CB8AC3E}">
        <p14:creationId xmlns:p14="http://schemas.microsoft.com/office/powerpoint/2010/main" val="297618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68341"/>
            <a:ext cx="8634412" cy="61492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a:t>CONTRACT SEGMENTATION DETERMINES LEVEL OF CONTRACT MANAGEMENT</a:t>
            </a:r>
          </a:p>
        </p:txBody>
      </p:sp>
      <p:sp>
        <p:nvSpPr>
          <p:cNvPr id="10" name="TextBox 9"/>
          <p:cNvSpPr txBox="1"/>
          <p:nvPr/>
        </p:nvSpPr>
        <p:spPr>
          <a:xfrm>
            <a:off x="1800804" y="4586926"/>
            <a:ext cx="5260523" cy="1495794"/>
          </a:xfrm>
          <a:prstGeom prst="rect">
            <a:avLst/>
          </a:prstGeom>
          <a:noFill/>
        </p:spPr>
        <p:txBody>
          <a:bodyPr wrap="square" rtlCol="0">
            <a:spAutoFit/>
          </a:bodyPr>
          <a:lstStyle/>
          <a:p>
            <a:pPr>
              <a:spcBef>
                <a:spcPct val="35000"/>
              </a:spcBef>
              <a:buClr>
                <a:schemeClr val="tx2"/>
              </a:buClr>
              <a:buSzPct val="100000"/>
            </a:pPr>
            <a:r>
              <a:rPr lang="en-US" sz="1600">
                <a:solidFill>
                  <a:schemeClr val="tx2"/>
                </a:solidFill>
                <a:latin typeface="Tahoma" pitchFamily="34" charset="0"/>
              </a:rPr>
              <a:t>A Tier 1 contract requires a higher </a:t>
            </a:r>
            <a:r>
              <a:rPr lang="en-US" sz="1600" u="sng">
                <a:solidFill>
                  <a:schemeClr val="tx2"/>
                </a:solidFill>
                <a:latin typeface="Tahoma" pitchFamily="34" charset="0"/>
              </a:rPr>
              <a:t>level of contract management</a:t>
            </a:r>
            <a:r>
              <a:rPr lang="en-US" sz="1600">
                <a:solidFill>
                  <a:schemeClr val="tx2"/>
                </a:solidFill>
                <a:latin typeface="Tahoma" pitchFamily="34" charset="0"/>
              </a:rPr>
              <a:t> effort, whereas a Tier 3 contract requires much less effort (Tier 2: in between), which influences: </a:t>
            </a:r>
          </a:p>
          <a:p>
            <a:pPr marL="228600"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Resource requirements</a:t>
            </a:r>
          </a:p>
          <a:p>
            <a:pPr marL="228600" indent="-228600">
              <a:spcBef>
                <a:spcPct val="35000"/>
              </a:spcBef>
              <a:buClr>
                <a:schemeClr val="tx2"/>
              </a:buClr>
              <a:buSzPct val="100000"/>
              <a:buFont typeface="Wingdings" pitchFamily="2" charset="2"/>
              <a:buChar char="Ø"/>
            </a:pPr>
            <a:r>
              <a:rPr lang="en-US" sz="1600">
                <a:solidFill>
                  <a:schemeClr val="tx2"/>
                </a:solidFill>
                <a:latin typeface="Tahoma" pitchFamily="34" charset="0"/>
              </a:rPr>
              <a:t>Areas of focus (HSSE, Delivery, Value Improvement)</a:t>
            </a:r>
          </a:p>
        </p:txBody>
      </p:sp>
      <p:sp>
        <p:nvSpPr>
          <p:cNvPr id="5" name="TextBox 3"/>
          <p:cNvSpPr txBox="1"/>
          <p:nvPr/>
        </p:nvSpPr>
        <p:spPr>
          <a:xfrm>
            <a:off x="3241227" y="685800"/>
            <a:ext cx="2342978"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nl-NL" err="1">
                <a:solidFill>
                  <a:schemeClr val="accent1">
                    <a:lumMod val="25000"/>
                  </a:schemeClr>
                </a:solidFill>
              </a:rPr>
              <a:t>All</a:t>
            </a:r>
            <a:r>
              <a:rPr lang="nl-NL">
                <a:solidFill>
                  <a:schemeClr val="accent1">
                    <a:lumMod val="25000"/>
                  </a:schemeClr>
                </a:solidFill>
              </a:rPr>
              <a:t> </a:t>
            </a:r>
            <a:r>
              <a:rPr lang="nl-NL" err="1">
                <a:solidFill>
                  <a:schemeClr val="accent1">
                    <a:lumMod val="25000"/>
                  </a:schemeClr>
                </a:solidFill>
              </a:rPr>
              <a:t>contracts</a:t>
            </a:r>
            <a:r>
              <a:rPr lang="nl-NL">
                <a:solidFill>
                  <a:schemeClr val="accent1">
                    <a:lumMod val="25000"/>
                  </a:schemeClr>
                </a:solidFill>
              </a:rPr>
              <a:t> </a:t>
            </a:r>
            <a:r>
              <a:rPr lang="nl-NL" sz="1400">
                <a:solidFill>
                  <a:schemeClr val="accent1">
                    <a:lumMod val="25000"/>
                  </a:schemeClr>
                </a:solidFill>
              </a:rPr>
              <a:t>(100%)</a:t>
            </a:r>
            <a:endParaRPr lang="en-US">
              <a:solidFill>
                <a:schemeClr val="accent1">
                  <a:lumMod val="25000"/>
                </a:schemeClr>
              </a:solidFill>
            </a:endParaRPr>
          </a:p>
        </p:txBody>
      </p:sp>
      <p:sp>
        <p:nvSpPr>
          <p:cNvPr id="21" name="Rounded Rectangle 20"/>
          <p:cNvSpPr/>
          <p:nvPr/>
        </p:nvSpPr>
        <p:spPr>
          <a:xfrm>
            <a:off x="1928880" y="1514512"/>
            <a:ext cx="4876800" cy="2691177"/>
          </a:xfrm>
          <a:prstGeom prst="roundRect">
            <a:avLst>
              <a:gd name="adj" fmla="val 77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ounded Rectangle 17"/>
          <p:cNvSpPr/>
          <p:nvPr/>
        </p:nvSpPr>
        <p:spPr>
          <a:xfrm>
            <a:off x="2005080" y="1619706"/>
            <a:ext cx="1524000" cy="665199"/>
          </a:xfrm>
          <a:prstGeom prst="roundRect">
            <a:avLst/>
          </a:prstGeom>
          <a:solidFill>
            <a:srgbClr val="08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High Impact &amp; Risk</a:t>
            </a:r>
            <a:endParaRPr lang="pt-BR" sz="1400"/>
          </a:p>
        </p:txBody>
      </p:sp>
      <p:sp>
        <p:nvSpPr>
          <p:cNvPr id="19" name="Rounded Rectangle 18"/>
          <p:cNvSpPr/>
          <p:nvPr/>
        </p:nvSpPr>
        <p:spPr>
          <a:xfrm>
            <a:off x="3605280" y="1619706"/>
            <a:ext cx="1524000" cy="665199"/>
          </a:xfrm>
          <a:prstGeom prst="roundRect">
            <a:avLst/>
          </a:prstGeom>
          <a:solidFill>
            <a:srgbClr val="08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High/Low and Low/High cases</a:t>
            </a:r>
            <a:endParaRPr lang="pt-BR" sz="1400"/>
          </a:p>
        </p:txBody>
      </p:sp>
      <p:sp>
        <p:nvSpPr>
          <p:cNvPr id="20" name="Rounded Rectangle 19"/>
          <p:cNvSpPr/>
          <p:nvPr/>
        </p:nvSpPr>
        <p:spPr>
          <a:xfrm>
            <a:off x="5206107" y="1619706"/>
            <a:ext cx="1524000" cy="665199"/>
          </a:xfrm>
          <a:prstGeom prst="roundRect">
            <a:avLst/>
          </a:prstGeom>
          <a:solidFill>
            <a:srgbClr val="0853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Low Impact &amp; Risk</a:t>
            </a:r>
            <a:endParaRPr lang="pt-BR" sz="1400"/>
          </a:p>
        </p:txBody>
      </p:sp>
      <p:sp>
        <p:nvSpPr>
          <p:cNvPr id="23" name="Down Arrow 22"/>
          <p:cNvSpPr/>
          <p:nvPr/>
        </p:nvSpPr>
        <p:spPr>
          <a:xfrm>
            <a:off x="2173403" y="1027612"/>
            <a:ext cx="533400" cy="399119"/>
          </a:xfrm>
          <a:prstGeom prst="downArrow">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Down Arrow 23"/>
          <p:cNvSpPr/>
          <p:nvPr/>
        </p:nvSpPr>
        <p:spPr>
          <a:xfrm>
            <a:off x="2916523" y="1027612"/>
            <a:ext cx="533400" cy="399119"/>
          </a:xfrm>
          <a:prstGeom prst="downArrow">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Down Arrow 24"/>
          <p:cNvSpPr/>
          <p:nvPr/>
        </p:nvSpPr>
        <p:spPr>
          <a:xfrm>
            <a:off x="3659643" y="1027612"/>
            <a:ext cx="533400" cy="399119"/>
          </a:xfrm>
          <a:prstGeom prst="downArrow">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Down Arrow 25"/>
          <p:cNvSpPr/>
          <p:nvPr/>
        </p:nvSpPr>
        <p:spPr>
          <a:xfrm>
            <a:off x="4402763" y="1027612"/>
            <a:ext cx="533400" cy="399119"/>
          </a:xfrm>
          <a:prstGeom prst="downArrow">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Down Arrow 26"/>
          <p:cNvSpPr/>
          <p:nvPr/>
        </p:nvSpPr>
        <p:spPr>
          <a:xfrm>
            <a:off x="5145883" y="1027612"/>
            <a:ext cx="533400" cy="399119"/>
          </a:xfrm>
          <a:prstGeom prst="downArrow">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Down Arrow 27"/>
          <p:cNvSpPr/>
          <p:nvPr/>
        </p:nvSpPr>
        <p:spPr>
          <a:xfrm>
            <a:off x="5889005" y="1027612"/>
            <a:ext cx="533400" cy="399119"/>
          </a:xfrm>
          <a:prstGeom prst="downArrow">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ctangle 31"/>
          <p:cNvSpPr/>
          <p:nvPr/>
        </p:nvSpPr>
        <p:spPr>
          <a:xfrm>
            <a:off x="2051142" y="2450432"/>
            <a:ext cx="1431877" cy="3991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“Tier 1”</a:t>
            </a:r>
            <a:endParaRPr lang="pt-BR" sz="2000">
              <a:solidFill>
                <a:schemeClr val="bg1"/>
              </a:solidFill>
            </a:endParaRPr>
          </a:p>
        </p:txBody>
      </p:sp>
      <p:sp>
        <p:nvSpPr>
          <p:cNvPr id="33" name="Rectangle 32"/>
          <p:cNvSpPr/>
          <p:nvPr/>
        </p:nvSpPr>
        <p:spPr>
          <a:xfrm>
            <a:off x="3651342" y="2450432"/>
            <a:ext cx="1431877" cy="3991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“Tier 2”</a:t>
            </a:r>
            <a:endParaRPr lang="pt-BR" sz="2000">
              <a:solidFill>
                <a:schemeClr val="bg1"/>
              </a:solidFill>
            </a:endParaRPr>
          </a:p>
        </p:txBody>
      </p:sp>
      <p:sp>
        <p:nvSpPr>
          <p:cNvPr id="34" name="Rectangle 33"/>
          <p:cNvSpPr/>
          <p:nvPr/>
        </p:nvSpPr>
        <p:spPr>
          <a:xfrm>
            <a:off x="5212931" y="2450432"/>
            <a:ext cx="1510352" cy="3991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“Tier 3”</a:t>
            </a:r>
            <a:endParaRPr lang="pt-BR" sz="2000">
              <a:solidFill>
                <a:schemeClr val="bg1"/>
              </a:solidFill>
            </a:endParaRPr>
          </a:p>
        </p:txBody>
      </p:sp>
      <p:sp>
        <p:nvSpPr>
          <p:cNvPr id="3" name="TextBox 3">
            <a:extLst>
              <a:ext uri="{FF2B5EF4-FFF2-40B4-BE49-F238E27FC236}">
                <a16:creationId xmlns:a16="http://schemas.microsoft.com/office/drawing/2014/main" id="{34D57921-0FC9-6207-78CC-1E9F60B5357D}"/>
              </a:ext>
            </a:extLst>
          </p:cNvPr>
          <p:cNvSpPr txBox="1"/>
          <p:nvPr/>
        </p:nvSpPr>
        <p:spPr>
          <a:xfrm>
            <a:off x="265231" y="2450432"/>
            <a:ext cx="1703514"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nl-NL" err="1">
                <a:solidFill>
                  <a:schemeClr val="accent1">
                    <a:lumMod val="25000"/>
                  </a:schemeClr>
                </a:solidFill>
              </a:rPr>
              <a:t>Segmentation</a:t>
            </a:r>
            <a:endParaRPr lang="en-US">
              <a:solidFill>
                <a:schemeClr val="accent1">
                  <a:lumMod val="25000"/>
                </a:schemeClr>
              </a:solidFill>
            </a:endParaRPr>
          </a:p>
        </p:txBody>
      </p:sp>
      <p:sp>
        <p:nvSpPr>
          <p:cNvPr id="4" name="TextBox 3">
            <a:extLst>
              <a:ext uri="{FF2B5EF4-FFF2-40B4-BE49-F238E27FC236}">
                <a16:creationId xmlns:a16="http://schemas.microsoft.com/office/drawing/2014/main" id="{DF1B0E9F-33BA-7652-A93F-200CDCA75B9C}"/>
              </a:ext>
            </a:extLst>
          </p:cNvPr>
          <p:cNvSpPr txBox="1"/>
          <p:nvPr/>
        </p:nvSpPr>
        <p:spPr>
          <a:xfrm>
            <a:off x="6934201" y="2473798"/>
            <a:ext cx="19812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nl-NL">
                <a:solidFill>
                  <a:schemeClr val="accent1">
                    <a:lumMod val="25000"/>
                  </a:schemeClr>
                </a:solidFill>
              </a:rPr>
              <a:t>(Contract types)</a:t>
            </a:r>
            <a:endParaRPr lang="en-US">
              <a:solidFill>
                <a:schemeClr val="accent1">
                  <a:lumMod val="25000"/>
                </a:schemeClr>
              </a:solidFill>
            </a:endParaRPr>
          </a:p>
        </p:txBody>
      </p:sp>
      <p:sp>
        <p:nvSpPr>
          <p:cNvPr id="6" name="TextBox 5">
            <a:extLst>
              <a:ext uri="{FF2B5EF4-FFF2-40B4-BE49-F238E27FC236}">
                <a16:creationId xmlns:a16="http://schemas.microsoft.com/office/drawing/2014/main" id="{97DDC4EB-F1A5-9D3E-10D5-57660E45EEB1}"/>
              </a:ext>
            </a:extLst>
          </p:cNvPr>
          <p:cNvSpPr txBox="1"/>
          <p:nvPr/>
        </p:nvSpPr>
        <p:spPr>
          <a:xfrm>
            <a:off x="6934201" y="1767639"/>
            <a:ext cx="1981200" cy="36933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nl-NL">
                <a:solidFill>
                  <a:schemeClr val="accent1">
                    <a:lumMod val="25000"/>
                  </a:schemeClr>
                </a:solidFill>
              </a:rPr>
              <a:t>(</a:t>
            </a:r>
            <a:r>
              <a:rPr lang="nl-NL" err="1">
                <a:solidFill>
                  <a:schemeClr val="accent1">
                    <a:lumMod val="25000"/>
                  </a:schemeClr>
                </a:solidFill>
              </a:rPr>
              <a:t>Kraljic</a:t>
            </a:r>
            <a:r>
              <a:rPr lang="nl-NL">
                <a:solidFill>
                  <a:schemeClr val="accent1">
                    <a:lumMod val="25000"/>
                  </a:schemeClr>
                </a:solidFill>
              </a:rPr>
              <a:t> matrix)</a:t>
            </a:r>
            <a:endParaRPr lang="en-US">
              <a:solidFill>
                <a:schemeClr val="accent1">
                  <a:lumMod val="25000"/>
                </a:schemeClr>
              </a:solidFill>
            </a:endParaRPr>
          </a:p>
        </p:txBody>
      </p:sp>
      <p:sp>
        <p:nvSpPr>
          <p:cNvPr id="9" name="Rectangle 8">
            <a:extLst>
              <a:ext uri="{FF2B5EF4-FFF2-40B4-BE49-F238E27FC236}">
                <a16:creationId xmlns:a16="http://schemas.microsoft.com/office/drawing/2014/main" id="{FFFD0BDC-9583-50BB-99D4-88B3BF17785C}"/>
              </a:ext>
            </a:extLst>
          </p:cNvPr>
          <p:cNvSpPr/>
          <p:nvPr/>
        </p:nvSpPr>
        <p:spPr>
          <a:xfrm rot="10800000">
            <a:off x="5763404" y="3224677"/>
            <a:ext cx="409404" cy="914400"/>
          </a:xfrm>
          <a:prstGeom prst="rect">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3">
            <a:extLst>
              <a:ext uri="{FF2B5EF4-FFF2-40B4-BE49-F238E27FC236}">
                <a16:creationId xmlns:a16="http://schemas.microsoft.com/office/drawing/2014/main" id="{C45AA0FA-A4B9-0E71-A7AC-D86E2D7DFCF0}"/>
              </a:ext>
            </a:extLst>
          </p:cNvPr>
          <p:cNvSpPr txBox="1"/>
          <p:nvPr/>
        </p:nvSpPr>
        <p:spPr>
          <a:xfrm>
            <a:off x="5660543" y="2967688"/>
            <a:ext cx="671732"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l-NL" sz="1400">
                <a:solidFill>
                  <a:schemeClr val="accent1">
                    <a:lumMod val="25000"/>
                  </a:schemeClr>
                </a:solidFill>
              </a:rPr>
              <a:t>60%</a:t>
            </a:r>
            <a:endParaRPr lang="en-US" sz="1400">
              <a:solidFill>
                <a:schemeClr val="accent1">
                  <a:lumMod val="25000"/>
                </a:schemeClr>
              </a:solidFill>
            </a:endParaRPr>
          </a:p>
        </p:txBody>
      </p:sp>
      <p:sp>
        <p:nvSpPr>
          <p:cNvPr id="12" name="Rectangle 11">
            <a:extLst>
              <a:ext uri="{FF2B5EF4-FFF2-40B4-BE49-F238E27FC236}">
                <a16:creationId xmlns:a16="http://schemas.microsoft.com/office/drawing/2014/main" id="{BC11B61F-5FDF-CDFA-9D06-05FFE4F94219}"/>
              </a:ext>
            </a:extLst>
          </p:cNvPr>
          <p:cNvSpPr/>
          <p:nvPr/>
        </p:nvSpPr>
        <p:spPr>
          <a:xfrm rot="10800000">
            <a:off x="4198061" y="3680793"/>
            <a:ext cx="409404" cy="457200"/>
          </a:xfrm>
          <a:prstGeom prst="rect">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3">
            <a:extLst>
              <a:ext uri="{FF2B5EF4-FFF2-40B4-BE49-F238E27FC236}">
                <a16:creationId xmlns:a16="http://schemas.microsoft.com/office/drawing/2014/main" id="{CB2FA023-ADDA-A83E-0F6C-0F5CE030E7B1}"/>
              </a:ext>
            </a:extLst>
          </p:cNvPr>
          <p:cNvSpPr txBox="1"/>
          <p:nvPr/>
        </p:nvSpPr>
        <p:spPr>
          <a:xfrm>
            <a:off x="4095200" y="3408727"/>
            <a:ext cx="671732"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l-NL" sz="1400">
                <a:solidFill>
                  <a:schemeClr val="accent1">
                    <a:lumMod val="25000"/>
                  </a:schemeClr>
                </a:solidFill>
              </a:rPr>
              <a:t>30%</a:t>
            </a:r>
            <a:endParaRPr lang="en-US" sz="1400">
              <a:solidFill>
                <a:schemeClr val="accent1">
                  <a:lumMod val="25000"/>
                </a:schemeClr>
              </a:solidFill>
            </a:endParaRPr>
          </a:p>
        </p:txBody>
      </p:sp>
      <p:sp>
        <p:nvSpPr>
          <p:cNvPr id="14" name="Rectangle 13">
            <a:extLst>
              <a:ext uri="{FF2B5EF4-FFF2-40B4-BE49-F238E27FC236}">
                <a16:creationId xmlns:a16="http://schemas.microsoft.com/office/drawing/2014/main" id="{49AE22BB-84D8-F330-A749-4139C97AEA67}"/>
              </a:ext>
            </a:extLst>
          </p:cNvPr>
          <p:cNvSpPr/>
          <p:nvPr/>
        </p:nvSpPr>
        <p:spPr>
          <a:xfrm rot="10800000">
            <a:off x="2632718" y="3985369"/>
            <a:ext cx="409404" cy="155448"/>
          </a:xfrm>
          <a:prstGeom prst="rect">
            <a:avLst/>
          </a:prstGeom>
          <a:solidFill>
            <a:srgbClr val="D8B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3">
            <a:extLst>
              <a:ext uri="{FF2B5EF4-FFF2-40B4-BE49-F238E27FC236}">
                <a16:creationId xmlns:a16="http://schemas.microsoft.com/office/drawing/2014/main" id="{7DFB9720-0177-9E24-3029-4BFEF9672D0F}"/>
              </a:ext>
            </a:extLst>
          </p:cNvPr>
          <p:cNvSpPr txBox="1"/>
          <p:nvPr/>
        </p:nvSpPr>
        <p:spPr>
          <a:xfrm>
            <a:off x="2529857" y="3723052"/>
            <a:ext cx="671732" cy="307777"/>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lgn="ctr"/>
            <a:r>
              <a:rPr lang="nl-NL" sz="1400">
                <a:solidFill>
                  <a:schemeClr val="accent1">
                    <a:lumMod val="25000"/>
                  </a:schemeClr>
                </a:solidFill>
              </a:rPr>
              <a:t>10%</a:t>
            </a:r>
            <a:endParaRPr lang="en-US" sz="1400">
              <a:solidFill>
                <a:schemeClr val="accent1">
                  <a:lumMod val="25000"/>
                </a:schemeClr>
              </a:solidFill>
            </a:endParaRPr>
          </a:p>
        </p:txBody>
      </p:sp>
    </p:spTree>
    <p:extLst>
      <p:ext uri="{BB962C8B-B14F-4D97-AF65-F5344CB8AC3E}">
        <p14:creationId xmlns:p14="http://schemas.microsoft.com/office/powerpoint/2010/main" val="55946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457200"/>
          </a:xfrm>
        </p:spPr>
        <p:txBody>
          <a:bodyPr/>
          <a:lstStyle/>
          <a:p>
            <a:r>
              <a:rPr lang="en-US"/>
              <a:t>KRALJIC MATRIX</a:t>
            </a:r>
            <a:endParaRPr lang="pt-BR"/>
          </a:p>
        </p:txBody>
      </p:sp>
      <p:sp>
        <p:nvSpPr>
          <p:cNvPr id="3" name="Rectangle 2">
            <a:extLst>
              <a:ext uri="{FF2B5EF4-FFF2-40B4-BE49-F238E27FC236}">
                <a16:creationId xmlns:a16="http://schemas.microsoft.com/office/drawing/2014/main" id="{86D4BEAB-2F39-5F0F-86D4-7F1503C2404D}"/>
              </a:ext>
            </a:extLst>
          </p:cNvPr>
          <p:cNvSpPr/>
          <p:nvPr/>
        </p:nvSpPr>
        <p:spPr>
          <a:xfrm>
            <a:off x="1734529" y="1110935"/>
            <a:ext cx="5854045" cy="4029740"/>
          </a:xfrm>
          <a:prstGeom prst="rect">
            <a:avLst/>
          </a:prstGeom>
          <a:noFill/>
          <a:ln w="28575">
            <a:solidFill>
              <a:schemeClr val="tx1">
                <a:lumMod val="50000"/>
                <a:lumOff val="50000"/>
              </a:schemeClr>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B46655B-A9E1-58B4-9943-A13310D5D79E}"/>
              </a:ext>
            </a:extLst>
          </p:cNvPr>
          <p:cNvCxnSpPr>
            <a:cxnSpLocks/>
            <a:stCxn id="3" idx="0"/>
            <a:endCxn id="3" idx="2"/>
          </p:cNvCxnSpPr>
          <p:nvPr/>
        </p:nvCxnSpPr>
        <p:spPr>
          <a:xfrm>
            <a:off x="4661552" y="1110935"/>
            <a:ext cx="0" cy="40297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BCD4BBE-221B-E9B4-135D-FEE594F6C8F6}"/>
              </a:ext>
            </a:extLst>
          </p:cNvPr>
          <p:cNvCxnSpPr>
            <a:cxnSpLocks/>
            <a:stCxn id="3" idx="1"/>
            <a:endCxn id="3" idx="3"/>
          </p:cNvCxnSpPr>
          <p:nvPr/>
        </p:nvCxnSpPr>
        <p:spPr>
          <a:xfrm>
            <a:off x="1734529" y="3125805"/>
            <a:ext cx="585404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76383CE-F4BC-8B11-D1DF-0B5B398EBEE3}"/>
              </a:ext>
            </a:extLst>
          </p:cNvPr>
          <p:cNvSpPr/>
          <p:nvPr/>
        </p:nvSpPr>
        <p:spPr>
          <a:xfrm>
            <a:off x="1749301" y="1132201"/>
            <a:ext cx="1637414" cy="435935"/>
          </a:xfrm>
          <a:prstGeom prst="rect">
            <a:avLst/>
          </a:prstGeom>
          <a:solidFill>
            <a:schemeClr val="tx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Leverage</a:t>
            </a:r>
            <a:endParaRPr lang="en-US" b="1">
              <a:solidFill>
                <a:schemeClr val="bg1"/>
              </a:solidFill>
            </a:endParaRPr>
          </a:p>
        </p:txBody>
      </p:sp>
      <p:sp>
        <p:nvSpPr>
          <p:cNvPr id="8" name="Rectangle 7">
            <a:extLst>
              <a:ext uri="{FF2B5EF4-FFF2-40B4-BE49-F238E27FC236}">
                <a16:creationId xmlns:a16="http://schemas.microsoft.com/office/drawing/2014/main" id="{F612435C-8C05-DD65-EC59-04DD8F87F3BD}"/>
              </a:ext>
            </a:extLst>
          </p:cNvPr>
          <p:cNvSpPr/>
          <p:nvPr/>
        </p:nvSpPr>
        <p:spPr>
          <a:xfrm>
            <a:off x="4669009" y="1132200"/>
            <a:ext cx="1637414" cy="435935"/>
          </a:xfrm>
          <a:prstGeom prst="rect">
            <a:avLst/>
          </a:prstGeom>
          <a:solidFill>
            <a:schemeClr val="tx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Strategic</a:t>
            </a:r>
            <a:endParaRPr lang="en-US" b="1">
              <a:solidFill>
                <a:schemeClr val="bg1"/>
              </a:solidFill>
            </a:endParaRPr>
          </a:p>
        </p:txBody>
      </p:sp>
      <p:sp>
        <p:nvSpPr>
          <p:cNvPr id="9" name="Rectangle 8">
            <a:extLst>
              <a:ext uri="{FF2B5EF4-FFF2-40B4-BE49-F238E27FC236}">
                <a16:creationId xmlns:a16="http://schemas.microsoft.com/office/drawing/2014/main" id="{24FC1D80-4DB9-1E96-2EF5-2FE400FACF82}"/>
              </a:ext>
            </a:extLst>
          </p:cNvPr>
          <p:cNvSpPr/>
          <p:nvPr/>
        </p:nvSpPr>
        <p:spPr>
          <a:xfrm>
            <a:off x="1749303" y="3135872"/>
            <a:ext cx="1637414" cy="435935"/>
          </a:xfrm>
          <a:prstGeom prst="rect">
            <a:avLst/>
          </a:prstGeom>
          <a:solidFill>
            <a:schemeClr val="tx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Non-critical</a:t>
            </a:r>
            <a:endParaRPr lang="en-US" b="1">
              <a:solidFill>
                <a:schemeClr val="bg1"/>
              </a:solidFill>
            </a:endParaRPr>
          </a:p>
        </p:txBody>
      </p:sp>
      <p:sp>
        <p:nvSpPr>
          <p:cNvPr id="10" name="Rectangle 9">
            <a:extLst>
              <a:ext uri="{FF2B5EF4-FFF2-40B4-BE49-F238E27FC236}">
                <a16:creationId xmlns:a16="http://schemas.microsoft.com/office/drawing/2014/main" id="{A99DC229-500B-C7FC-351A-83290942952F}"/>
              </a:ext>
            </a:extLst>
          </p:cNvPr>
          <p:cNvSpPr/>
          <p:nvPr/>
        </p:nvSpPr>
        <p:spPr>
          <a:xfrm>
            <a:off x="4669010" y="3139984"/>
            <a:ext cx="1637414" cy="435935"/>
          </a:xfrm>
          <a:prstGeom prst="rect">
            <a:avLst/>
          </a:prstGeom>
          <a:solidFill>
            <a:schemeClr val="tx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Bottleneck</a:t>
            </a:r>
            <a:endParaRPr lang="en-US" b="1">
              <a:solidFill>
                <a:schemeClr val="bg1"/>
              </a:solidFill>
            </a:endParaRPr>
          </a:p>
        </p:txBody>
      </p:sp>
      <p:sp>
        <p:nvSpPr>
          <p:cNvPr id="11" name="TextBox 10">
            <a:extLst>
              <a:ext uri="{FF2B5EF4-FFF2-40B4-BE49-F238E27FC236}">
                <a16:creationId xmlns:a16="http://schemas.microsoft.com/office/drawing/2014/main" id="{D4CF2D6C-09C8-22F9-B519-41D49B561480}"/>
              </a:ext>
            </a:extLst>
          </p:cNvPr>
          <p:cNvSpPr txBox="1"/>
          <p:nvPr/>
        </p:nvSpPr>
        <p:spPr>
          <a:xfrm>
            <a:off x="1895985" y="1653193"/>
            <a:ext cx="2758110" cy="738664"/>
          </a:xfrm>
          <a:prstGeom prst="rect">
            <a:avLst/>
          </a:prstGeom>
          <a:noFill/>
        </p:spPr>
        <p:txBody>
          <a:bodyPr wrap="square" rtlCol="0">
            <a:spAutoFit/>
          </a:bodyPr>
          <a:lstStyle/>
          <a:p>
            <a:pPr marL="180975" indent="-180975">
              <a:buFont typeface="Wingdings" panose="05000000000000000000" pitchFamily="2" charset="2"/>
              <a:buChar char="§"/>
            </a:pPr>
            <a:r>
              <a:rPr lang="en-IN" sz="1050"/>
              <a:t>High expenditures, commodity items</a:t>
            </a:r>
          </a:p>
          <a:p>
            <a:pPr marL="180975" indent="-180975">
              <a:buFont typeface="Wingdings" panose="05000000000000000000" pitchFamily="2" charset="2"/>
              <a:buChar char="§"/>
            </a:pPr>
            <a:r>
              <a:rPr lang="en-IN" sz="1050"/>
              <a:t>Many alternate products and services</a:t>
            </a:r>
          </a:p>
          <a:p>
            <a:pPr marL="180975" indent="-180975">
              <a:buFont typeface="Wingdings" panose="05000000000000000000" pitchFamily="2" charset="2"/>
              <a:buChar char="§"/>
            </a:pPr>
            <a:r>
              <a:rPr lang="en-IN" sz="1050"/>
              <a:t>Many qualified sources of supply</a:t>
            </a:r>
          </a:p>
          <a:p>
            <a:pPr marL="180975" indent="-180975">
              <a:buFont typeface="Wingdings" panose="05000000000000000000" pitchFamily="2" charset="2"/>
              <a:buChar char="§"/>
            </a:pPr>
            <a:r>
              <a:rPr lang="en-IN" sz="1050"/>
              <a:t>Market/Price Sensitive</a:t>
            </a:r>
          </a:p>
        </p:txBody>
      </p:sp>
      <p:sp>
        <p:nvSpPr>
          <p:cNvPr id="12" name="TextBox 11">
            <a:extLst>
              <a:ext uri="{FF2B5EF4-FFF2-40B4-BE49-F238E27FC236}">
                <a16:creationId xmlns:a16="http://schemas.microsoft.com/office/drawing/2014/main" id="{F6D94A23-631C-8D6E-B117-C7C1E7481DE6}"/>
              </a:ext>
            </a:extLst>
          </p:cNvPr>
          <p:cNvSpPr txBox="1"/>
          <p:nvPr/>
        </p:nvSpPr>
        <p:spPr>
          <a:xfrm>
            <a:off x="4789578" y="1651883"/>
            <a:ext cx="2791539" cy="738664"/>
          </a:xfrm>
          <a:prstGeom prst="rect">
            <a:avLst/>
          </a:prstGeom>
          <a:noFill/>
        </p:spPr>
        <p:txBody>
          <a:bodyPr wrap="square" rtlCol="0">
            <a:spAutoFit/>
          </a:bodyPr>
          <a:lstStyle/>
          <a:p>
            <a:pPr marL="180975" indent="-180975">
              <a:buFont typeface="Wingdings" panose="05000000000000000000" pitchFamily="2" charset="2"/>
              <a:buChar char="§"/>
            </a:pPr>
            <a:r>
              <a:rPr lang="en-IN" sz="1050"/>
              <a:t>Critical to profitability and operations</a:t>
            </a:r>
          </a:p>
          <a:p>
            <a:pPr marL="180975" indent="-180975">
              <a:buFont typeface="Wingdings" panose="05000000000000000000" pitchFamily="2" charset="2"/>
              <a:buChar char="§"/>
            </a:pPr>
            <a:r>
              <a:rPr lang="en-IN" sz="1050"/>
              <a:t>Few qualified sources of supply</a:t>
            </a:r>
          </a:p>
          <a:p>
            <a:pPr marL="180975" indent="-180975">
              <a:buFont typeface="Wingdings" panose="05000000000000000000" pitchFamily="2" charset="2"/>
              <a:buChar char="§"/>
            </a:pPr>
            <a:r>
              <a:rPr lang="en-IN" sz="1050"/>
              <a:t>Large expenditures</a:t>
            </a:r>
          </a:p>
          <a:p>
            <a:pPr marL="180975" indent="-180975">
              <a:buFont typeface="Wingdings" panose="05000000000000000000" pitchFamily="2" charset="2"/>
              <a:buChar char="§"/>
            </a:pPr>
            <a:r>
              <a:rPr lang="en-IN" sz="1050"/>
              <a:t>Design and Quality are critical</a:t>
            </a:r>
          </a:p>
        </p:txBody>
      </p:sp>
      <p:sp>
        <p:nvSpPr>
          <p:cNvPr id="13" name="TextBox 12">
            <a:extLst>
              <a:ext uri="{FF2B5EF4-FFF2-40B4-BE49-F238E27FC236}">
                <a16:creationId xmlns:a16="http://schemas.microsoft.com/office/drawing/2014/main" id="{0E19E708-CFF6-7E2E-BA62-ACA619066616}"/>
              </a:ext>
            </a:extLst>
          </p:cNvPr>
          <p:cNvSpPr txBox="1"/>
          <p:nvPr/>
        </p:nvSpPr>
        <p:spPr>
          <a:xfrm>
            <a:off x="1895985" y="3668063"/>
            <a:ext cx="2758108" cy="577081"/>
          </a:xfrm>
          <a:prstGeom prst="rect">
            <a:avLst/>
          </a:prstGeom>
          <a:noFill/>
        </p:spPr>
        <p:txBody>
          <a:bodyPr wrap="square" rtlCol="0">
            <a:spAutoFit/>
          </a:bodyPr>
          <a:lstStyle/>
          <a:p>
            <a:pPr marL="180975" indent="-180975">
              <a:buFont typeface="Wingdings" panose="05000000000000000000" pitchFamily="2" charset="2"/>
              <a:buChar char="§"/>
            </a:pPr>
            <a:r>
              <a:rPr lang="en-IN" sz="1050"/>
              <a:t>Many alternative products and services</a:t>
            </a:r>
          </a:p>
          <a:p>
            <a:pPr marL="180975" indent="-180975">
              <a:buFont typeface="Wingdings" panose="05000000000000000000" pitchFamily="2" charset="2"/>
              <a:buChar char="§"/>
            </a:pPr>
            <a:r>
              <a:rPr lang="en-IN" sz="1050"/>
              <a:t>Many sources of supply</a:t>
            </a:r>
          </a:p>
          <a:p>
            <a:pPr marL="180975" indent="-180975">
              <a:buFont typeface="Wingdings" panose="05000000000000000000" pitchFamily="2" charset="2"/>
              <a:buChar char="§"/>
            </a:pPr>
            <a:r>
              <a:rPr lang="en-IN" sz="1050"/>
              <a:t>Low value; small individual transactions</a:t>
            </a:r>
          </a:p>
        </p:txBody>
      </p:sp>
      <p:sp>
        <p:nvSpPr>
          <p:cNvPr id="14" name="TextBox 13">
            <a:extLst>
              <a:ext uri="{FF2B5EF4-FFF2-40B4-BE49-F238E27FC236}">
                <a16:creationId xmlns:a16="http://schemas.microsoft.com/office/drawing/2014/main" id="{23CFB061-4ED0-9ADA-D69B-913A06F9237A}"/>
              </a:ext>
            </a:extLst>
          </p:cNvPr>
          <p:cNvSpPr txBox="1"/>
          <p:nvPr/>
        </p:nvSpPr>
        <p:spPr>
          <a:xfrm>
            <a:off x="4802521" y="3668063"/>
            <a:ext cx="2778595" cy="738664"/>
          </a:xfrm>
          <a:prstGeom prst="rect">
            <a:avLst/>
          </a:prstGeom>
          <a:noFill/>
        </p:spPr>
        <p:txBody>
          <a:bodyPr wrap="square" rtlCol="0">
            <a:spAutoFit/>
          </a:bodyPr>
          <a:lstStyle/>
          <a:p>
            <a:pPr marL="180975" indent="-180975">
              <a:buFont typeface="Wingdings" panose="05000000000000000000" pitchFamily="2" charset="2"/>
              <a:buChar char="§"/>
            </a:pPr>
            <a:r>
              <a:rPr lang="en-IN" sz="1050"/>
              <a:t>Complex specs </a:t>
            </a:r>
          </a:p>
          <a:p>
            <a:pPr marL="180975" indent="-180975">
              <a:buFont typeface="Wingdings" panose="05000000000000000000" pitchFamily="2" charset="2"/>
              <a:buChar char="§"/>
            </a:pPr>
            <a:r>
              <a:rPr lang="en-IN" sz="1050"/>
              <a:t>Few alternate productions/sources of supply</a:t>
            </a:r>
          </a:p>
          <a:p>
            <a:pPr marL="180975" indent="-180975">
              <a:buFont typeface="Wingdings" panose="05000000000000000000" pitchFamily="2" charset="2"/>
              <a:buChar char="§"/>
            </a:pPr>
            <a:r>
              <a:rPr lang="en-IN" sz="1050"/>
              <a:t>New technology or untested processes</a:t>
            </a:r>
          </a:p>
        </p:txBody>
      </p:sp>
      <p:sp>
        <p:nvSpPr>
          <p:cNvPr id="16" name="TextBox 15">
            <a:extLst>
              <a:ext uri="{FF2B5EF4-FFF2-40B4-BE49-F238E27FC236}">
                <a16:creationId xmlns:a16="http://schemas.microsoft.com/office/drawing/2014/main" id="{6E9C739C-30D1-8793-09F8-3FABB3DF82CD}"/>
              </a:ext>
            </a:extLst>
          </p:cNvPr>
          <p:cNvSpPr txBox="1"/>
          <p:nvPr/>
        </p:nvSpPr>
        <p:spPr>
          <a:xfrm>
            <a:off x="931544" y="3868118"/>
            <a:ext cx="701749" cy="338554"/>
          </a:xfrm>
          <a:prstGeom prst="rect">
            <a:avLst/>
          </a:prstGeom>
          <a:noFill/>
        </p:spPr>
        <p:txBody>
          <a:bodyPr wrap="square" rtlCol="0">
            <a:spAutoFit/>
          </a:bodyPr>
          <a:lstStyle/>
          <a:p>
            <a:r>
              <a:rPr lang="en-IN" sz="1600" b="1">
                <a:solidFill>
                  <a:srgbClr val="C00000"/>
                </a:solidFill>
              </a:rPr>
              <a:t>LOW</a:t>
            </a:r>
            <a:endParaRPr lang="en-US" sz="1600" b="1">
              <a:solidFill>
                <a:srgbClr val="C00000"/>
              </a:solidFill>
            </a:endParaRPr>
          </a:p>
        </p:txBody>
      </p:sp>
      <p:sp>
        <p:nvSpPr>
          <p:cNvPr id="17" name="TextBox 16">
            <a:extLst>
              <a:ext uri="{FF2B5EF4-FFF2-40B4-BE49-F238E27FC236}">
                <a16:creationId xmlns:a16="http://schemas.microsoft.com/office/drawing/2014/main" id="{D453F94E-709E-0D15-BABC-4B60F7C4732F}"/>
              </a:ext>
            </a:extLst>
          </p:cNvPr>
          <p:cNvSpPr txBox="1"/>
          <p:nvPr/>
        </p:nvSpPr>
        <p:spPr>
          <a:xfrm>
            <a:off x="5834472" y="5175673"/>
            <a:ext cx="701749" cy="338554"/>
          </a:xfrm>
          <a:prstGeom prst="rect">
            <a:avLst/>
          </a:prstGeom>
          <a:noFill/>
        </p:spPr>
        <p:txBody>
          <a:bodyPr wrap="square" rtlCol="0">
            <a:spAutoFit/>
          </a:bodyPr>
          <a:lstStyle/>
          <a:p>
            <a:r>
              <a:rPr lang="en-IN" sz="1600" b="1">
                <a:solidFill>
                  <a:srgbClr val="C00000"/>
                </a:solidFill>
              </a:rPr>
              <a:t>HIGH</a:t>
            </a:r>
            <a:endParaRPr lang="en-US" sz="1600" b="1">
              <a:solidFill>
                <a:srgbClr val="C00000"/>
              </a:solidFill>
            </a:endParaRPr>
          </a:p>
        </p:txBody>
      </p:sp>
      <p:sp>
        <p:nvSpPr>
          <p:cNvPr id="18" name="TextBox 17">
            <a:extLst>
              <a:ext uri="{FF2B5EF4-FFF2-40B4-BE49-F238E27FC236}">
                <a16:creationId xmlns:a16="http://schemas.microsoft.com/office/drawing/2014/main" id="{B87E6529-FD35-56E0-CB70-0FD99C15D124}"/>
              </a:ext>
            </a:extLst>
          </p:cNvPr>
          <p:cNvSpPr txBox="1"/>
          <p:nvPr/>
        </p:nvSpPr>
        <p:spPr>
          <a:xfrm>
            <a:off x="2416209" y="5342686"/>
            <a:ext cx="4455045" cy="369204"/>
          </a:xfrm>
          <a:prstGeom prst="rect">
            <a:avLst/>
          </a:prstGeom>
          <a:noFill/>
        </p:spPr>
        <p:txBody>
          <a:bodyPr wrap="square" rtlCol="0">
            <a:spAutoFit/>
          </a:bodyPr>
          <a:lstStyle/>
          <a:p>
            <a:pPr algn="ctr"/>
            <a:r>
              <a:rPr lang="en-IN" b="1">
                <a:solidFill>
                  <a:schemeClr val="tx1">
                    <a:lumMod val="65000"/>
                    <a:lumOff val="35000"/>
                  </a:schemeClr>
                </a:solidFill>
              </a:rPr>
              <a:t>Supply Risk *</a:t>
            </a:r>
          </a:p>
        </p:txBody>
      </p:sp>
      <p:sp>
        <p:nvSpPr>
          <p:cNvPr id="19" name="TextBox 18">
            <a:extLst>
              <a:ext uri="{FF2B5EF4-FFF2-40B4-BE49-F238E27FC236}">
                <a16:creationId xmlns:a16="http://schemas.microsoft.com/office/drawing/2014/main" id="{D42348EE-99E6-1000-950C-0CEE24D6DDEF}"/>
              </a:ext>
            </a:extLst>
          </p:cNvPr>
          <p:cNvSpPr txBox="1"/>
          <p:nvPr/>
        </p:nvSpPr>
        <p:spPr>
          <a:xfrm>
            <a:off x="931544" y="2021215"/>
            <a:ext cx="701749" cy="338554"/>
          </a:xfrm>
          <a:prstGeom prst="rect">
            <a:avLst/>
          </a:prstGeom>
          <a:noFill/>
        </p:spPr>
        <p:txBody>
          <a:bodyPr wrap="square" rtlCol="0">
            <a:spAutoFit/>
          </a:bodyPr>
          <a:lstStyle/>
          <a:p>
            <a:r>
              <a:rPr lang="en-IN" sz="1600" b="1">
                <a:solidFill>
                  <a:srgbClr val="C00000"/>
                </a:solidFill>
              </a:rPr>
              <a:t>HIGH</a:t>
            </a:r>
            <a:endParaRPr lang="en-US" sz="1600" b="1">
              <a:solidFill>
                <a:srgbClr val="C00000"/>
              </a:solidFill>
            </a:endParaRPr>
          </a:p>
        </p:txBody>
      </p:sp>
      <p:sp>
        <p:nvSpPr>
          <p:cNvPr id="21" name="TextBox 20">
            <a:extLst>
              <a:ext uri="{FF2B5EF4-FFF2-40B4-BE49-F238E27FC236}">
                <a16:creationId xmlns:a16="http://schemas.microsoft.com/office/drawing/2014/main" id="{6D4B8A73-3F6D-9965-CBDE-8077F3A482A0}"/>
              </a:ext>
            </a:extLst>
          </p:cNvPr>
          <p:cNvSpPr txBox="1"/>
          <p:nvPr/>
        </p:nvSpPr>
        <p:spPr>
          <a:xfrm rot="16200000">
            <a:off x="-1575876" y="2955382"/>
            <a:ext cx="4455045" cy="369204"/>
          </a:xfrm>
          <a:prstGeom prst="rect">
            <a:avLst/>
          </a:prstGeom>
          <a:noFill/>
        </p:spPr>
        <p:txBody>
          <a:bodyPr wrap="square" rtlCol="0">
            <a:spAutoFit/>
          </a:bodyPr>
          <a:lstStyle/>
          <a:p>
            <a:pPr algn="ctr"/>
            <a:r>
              <a:rPr lang="en-IN" b="1">
                <a:solidFill>
                  <a:schemeClr val="tx1">
                    <a:lumMod val="65000"/>
                    <a:lumOff val="35000"/>
                  </a:schemeClr>
                </a:solidFill>
              </a:rPr>
              <a:t>Business (Profit) Impact</a:t>
            </a:r>
            <a:endParaRPr lang="en-US" b="1">
              <a:solidFill>
                <a:schemeClr val="tx1">
                  <a:lumMod val="65000"/>
                  <a:lumOff val="35000"/>
                </a:schemeClr>
              </a:solidFill>
            </a:endParaRPr>
          </a:p>
        </p:txBody>
      </p:sp>
      <p:sp>
        <p:nvSpPr>
          <p:cNvPr id="30" name="TextBox 29">
            <a:extLst>
              <a:ext uri="{FF2B5EF4-FFF2-40B4-BE49-F238E27FC236}">
                <a16:creationId xmlns:a16="http://schemas.microsoft.com/office/drawing/2014/main" id="{791A72D3-C315-CF7A-87F1-02DDD35BCDEE}"/>
              </a:ext>
            </a:extLst>
          </p:cNvPr>
          <p:cNvSpPr txBox="1"/>
          <p:nvPr/>
        </p:nvSpPr>
        <p:spPr>
          <a:xfrm>
            <a:off x="2924164" y="5167521"/>
            <a:ext cx="701749" cy="338554"/>
          </a:xfrm>
          <a:prstGeom prst="rect">
            <a:avLst/>
          </a:prstGeom>
          <a:noFill/>
        </p:spPr>
        <p:txBody>
          <a:bodyPr wrap="square" rtlCol="0">
            <a:spAutoFit/>
          </a:bodyPr>
          <a:lstStyle/>
          <a:p>
            <a:r>
              <a:rPr lang="en-IN" sz="1600" b="1">
                <a:solidFill>
                  <a:srgbClr val="C00000"/>
                </a:solidFill>
              </a:rPr>
              <a:t>LOW</a:t>
            </a:r>
            <a:endParaRPr lang="en-US" sz="1600" b="1">
              <a:solidFill>
                <a:srgbClr val="C00000"/>
              </a:solidFill>
            </a:endParaRPr>
          </a:p>
        </p:txBody>
      </p:sp>
      <p:sp>
        <p:nvSpPr>
          <p:cNvPr id="31" name="TextBox 30">
            <a:extLst>
              <a:ext uri="{FF2B5EF4-FFF2-40B4-BE49-F238E27FC236}">
                <a16:creationId xmlns:a16="http://schemas.microsoft.com/office/drawing/2014/main" id="{3AE51AEC-E949-CB2B-78DA-DEAD6B0D7B27}"/>
              </a:ext>
            </a:extLst>
          </p:cNvPr>
          <p:cNvSpPr txBox="1"/>
          <p:nvPr/>
        </p:nvSpPr>
        <p:spPr>
          <a:xfrm>
            <a:off x="639773" y="5797179"/>
            <a:ext cx="7797217" cy="707886"/>
          </a:xfrm>
          <a:prstGeom prst="rect">
            <a:avLst/>
          </a:prstGeom>
          <a:noFill/>
        </p:spPr>
        <p:txBody>
          <a:bodyPr wrap="square" rtlCol="0">
            <a:spAutoFit/>
          </a:bodyPr>
          <a:lstStyle/>
          <a:p>
            <a:pPr>
              <a:spcBef>
                <a:spcPct val="35000"/>
              </a:spcBef>
              <a:buClr>
                <a:schemeClr val="tx2"/>
              </a:buClr>
              <a:buSzPct val="100000"/>
            </a:pPr>
            <a:r>
              <a:rPr lang="en-GB" sz="1000" kern="0">
                <a:solidFill>
                  <a:srgbClr val="808080"/>
                </a:solidFill>
                <a:latin typeface="+mn-lt"/>
              </a:rPr>
              <a:t>* P</a:t>
            </a:r>
            <a:r>
              <a:rPr lang="en-GB" sz="1000" kern="0">
                <a:solidFill>
                  <a:srgbClr val="808080"/>
                </a:solidFill>
                <a:latin typeface="+mn-lt"/>
                <a:cs typeface="+mn-cs"/>
              </a:rPr>
              <a:t>otential risk factors such as: </a:t>
            </a:r>
            <a:r>
              <a:rPr lang="en-US" sz="1000" kern="0">
                <a:solidFill>
                  <a:srgbClr val="808080"/>
                </a:solidFill>
                <a:latin typeface="+mn-lt"/>
                <a:cs typeface="+mn-cs"/>
              </a:rPr>
              <a:t>Supply availability / number of suppliers • Shortages in capacity; market structure • Technical requirements (standard vs. specific) • Complexity of specification • Process complexity • Pace of technology change • Quality, environmental and safety risks • Economic volatility • Initial investments (e.g. development costs, tooling) • Development lead time • Transition time (to move to alternative source) • Supply chain length, dangers</a:t>
            </a:r>
            <a:r>
              <a:rPr lang="en-US" sz="1000" kern="0">
                <a:solidFill>
                  <a:srgbClr val="808080"/>
                </a:solidFill>
                <a:latin typeface="+mn-lt"/>
              </a:rPr>
              <a:t> </a:t>
            </a:r>
            <a:r>
              <a:rPr lang="en-US" sz="1000" kern="0">
                <a:solidFill>
                  <a:srgbClr val="808080"/>
                </a:solidFill>
                <a:latin typeface="+mn-lt"/>
                <a:cs typeface="+mn-cs"/>
              </a:rPr>
              <a:t>• Importance of the product for the total system</a:t>
            </a:r>
            <a:endParaRPr lang="en-GB" sz="1000" kern="0">
              <a:solidFill>
                <a:srgbClr val="808080"/>
              </a:solidFill>
              <a:latin typeface="+mn-lt"/>
              <a:cs typeface="+mn-cs"/>
            </a:endParaRPr>
          </a:p>
        </p:txBody>
      </p:sp>
    </p:spTree>
    <p:extLst>
      <p:ext uri="{BB962C8B-B14F-4D97-AF65-F5344CB8AC3E}">
        <p14:creationId xmlns:p14="http://schemas.microsoft.com/office/powerpoint/2010/main" val="151878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457200"/>
          </a:xfrm>
        </p:spPr>
        <p:txBody>
          <a:bodyPr/>
          <a:lstStyle/>
          <a:p>
            <a:r>
              <a:rPr lang="en-US"/>
              <a:t>CONTRACT SEGMENTATION BASED ON KRALJIC MATRIX</a:t>
            </a:r>
            <a:endParaRPr lang="pt-BR"/>
          </a:p>
        </p:txBody>
      </p:sp>
      <p:sp>
        <p:nvSpPr>
          <p:cNvPr id="3" name="Rectangle 2">
            <a:extLst>
              <a:ext uri="{FF2B5EF4-FFF2-40B4-BE49-F238E27FC236}">
                <a16:creationId xmlns:a16="http://schemas.microsoft.com/office/drawing/2014/main" id="{86D4BEAB-2F39-5F0F-86D4-7F1503C2404D}"/>
              </a:ext>
            </a:extLst>
          </p:cNvPr>
          <p:cNvSpPr/>
          <p:nvPr/>
        </p:nvSpPr>
        <p:spPr>
          <a:xfrm>
            <a:off x="1734529" y="1110935"/>
            <a:ext cx="5854045" cy="4029740"/>
          </a:xfrm>
          <a:prstGeom prst="rect">
            <a:avLst/>
          </a:prstGeom>
          <a:noFill/>
          <a:ln w="28575">
            <a:solidFill>
              <a:schemeClr val="tx1">
                <a:lumMod val="50000"/>
                <a:lumOff val="50000"/>
              </a:schemeClr>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B46655B-A9E1-58B4-9943-A13310D5D79E}"/>
              </a:ext>
            </a:extLst>
          </p:cNvPr>
          <p:cNvCxnSpPr>
            <a:cxnSpLocks/>
            <a:stCxn id="3" idx="0"/>
            <a:endCxn id="3" idx="2"/>
          </p:cNvCxnSpPr>
          <p:nvPr/>
        </p:nvCxnSpPr>
        <p:spPr>
          <a:xfrm>
            <a:off x="4661552" y="1110935"/>
            <a:ext cx="0" cy="402974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BCD4BBE-221B-E9B4-135D-FEE594F6C8F6}"/>
              </a:ext>
            </a:extLst>
          </p:cNvPr>
          <p:cNvCxnSpPr>
            <a:cxnSpLocks/>
            <a:stCxn id="3" idx="1"/>
            <a:endCxn id="3" idx="3"/>
          </p:cNvCxnSpPr>
          <p:nvPr/>
        </p:nvCxnSpPr>
        <p:spPr>
          <a:xfrm>
            <a:off x="1734529" y="3125805"/>
            <a:ext cx="585404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76383CE-F4BC-8B11-D1DF-0B5B398EBEE3}"/>
              </a:ext>
            </a:extLst>
          </p:cNvPr>
          <p:cNvSpPr/>
          <p:nvPr/>
        </p:nvSpPr>
        <p:spPr>
          <a:xfrm>
            <a:off x="1749300" y="1132201"/>
            <a:ext cx="2897477" cy="1983538"/>
          </a:xfrm>
          <a:prstGeom prst="rect">
            <a:avLst/>
          </a:prstGeom>
          <a:solidFill>
            <a:schemeClr val="bg1">
              <a:lumMod val="5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Tier 2 contract</a:t>
            </a:r>
            <a:endParaRPr lang="en-US" b="1">
              <a:solidFill>
                <a:schemeClr val="bg1"/>
              </a:solidFill>
            </a:endParaRPr>
          </a:p>
        </p:txBody>
      </p:sp>
      <p:sp>
        <p:nvSpPr>
          <p:cNvPr id="9" name="Rectangle 8">
            <a:extLst>
              <a:ext uri="{FF2B5EF4-FFF2-40B4-BE49-F238E27FC236}">
                <a16:creationId xmlns:a16="http://schemas.microsoft.com/office/drawing/2014/main" id="{24FC1D80-4DB9-1E96-2EF5-2FE400FACF82}"/>
              </a:ext>
            </a:extLst>
          </p:cNvPr>
          <p:cNvSpPr/>
          <p:nvPr/>
        </p:nvSpPr>
        <p:spPr>
          <a:xfrm>
            <a:off x="1749302" y="3135872"/>
            <a:ext cx="2897473" cy="1994736"/>
          </a:xfrm>
          <a:prstGeom prst="rect">
            <a:avLst/>
          </a:prstGeom>
          <a:solidFill>
            <a:schemeClr val="bg1">
              <a:lumMod val="85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Tier 3 contract</a:t>
            </a:r>
            <a:endParaRPr lang="en-US" b="1">
              <a:solidFill>
                <a:schemeClr val="bg1"/>
              </a:solidFill>
            </a:endParaRPr>
          </a:p>
        </p:txBody>
      </p:sp>
      <p:sp>
        <p:nvSpPr>
          <p:cNvPr id="10" name="Rectangle 9">
            <a:extLst>
              <a:ext uri="{FF2B5EF4-FFF2-40B4-BE49-F238E27FC236}">
                <a16:creationId xmlns:a16="http://schemas.microsoft.com/office/drawing/2014/main" id="{A99DC229-500B-C7FC-351A-83290942952F}"/>
              </a:ext>
            </a:extLst>
          </p:cNvPr>
          <p:cNvSpPr/>
          <p:nvPr/>
        </p:nvSpPr>
        <p:spPr>
          <a:xfrm>
            <a:off x="4669009" y="3139984"/>
            <a:ext cx="2919561" cy="2000690"/>
          </a:xfrm>
          <a:prstGeom prst="rect">
            <a:avLst/>
          </a:prstGeom>
          <a:solidFill>
            <a:schemeClr val="bg1">
              <a:lumMod val="50000"/>
            </a:schemeClr>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Tier 2 contract</a:t>
            </a:r>
            <a:endParaRPr lang="en-US" b="1">
              <a:solidFill>
                <a:schemeClr val="bg1"/>
              </a:solidFill>
            </a:endParaRPr>
          </a:p>
        </p:txBody>
      </p:sp>
      <p:sp>
        <p:nvSpPr>
          <p:cNvPr id="16" name="TextBox 15">
            <a:extLst>
              <a:ext uri="{FF2B5EF4-FFF2-40B4-BE49-F238E27FC236}">
                <a16:creationId xmlns:a16="http://schemas.microsoft.com/office/drawing/2014/main" id="{6E9C739C-30D1-8793-09F8-3FABB3DF82CD}"/>
              </a:ext>
            </a:extLst>
          </p:cNvPr>
          <p:cNvSpPr txBox="1"/>
          <p:nvPr/>
        </p:nvSpPr>
        <p:spPr>
          <a:xfrm>
            <a:off x="931544" y="3868118"/>
            <a:ext cx="701749" cy="338554"/>
          </a:xfrm>
          <a:prstGeom prst="rect">
            <a:avLst/>
          </a:prstGeom>
          <a:noFill/>
        </p:spPr>
        <p:txBody>
          <a:bodyPr wrap="square" rtlCol="0">
            <a:spAutoFit/>
          </a:bodyPr>
          <a:lstStyle/>
          <a:p>
            <a:r>
              <a:rPr lang="en-IN" sz="1600" b="1">
                <a:solidFill>
                  <a:srgbClr val="C00000"/>
                </a:solidFill>
              </a:rPr>
              <a:t>LOW</a:t>
            </a:r>
            <a:endParaRPr lang="en-US" sz="1600" b="1">
              <a:solidFill>
                <a:srgbClr val="C00000"/>
              </a:solidFill>
            </a:endParaRPr>
          </a:p>
        </p:txBody>
      </p:sp>
      <p:sp>
        <p:nvSpPr>
          <p:cNvPr id="17" name="TextBox 16">
            <a:extLst>
              <a:ext uri="{FF2B5EF4-FFF2-40B4-BE49-F238E27FC236}">
                <a16:creationId xmlns:a16="http://schemas.microsoft.com/office/drawing/2014/main" id="{D453F94E-709E-0D15-BABC-4B60F7C4732F}"/>
              </a:ext>
            </a:extLst>
          </p:cNvPr>
          <p:cNvSpPr txBox="1"/>
          <p:nvPr/>
        </p:nvSpPr>
        <p:spPr>
          <a:xfrm>
            <a:off x="5834472" y="5175673"/>
            <a:ext cx="701749" cy="338554"/>
          </a:xfrm>
          <a:prstGeom prst="rect">
            <a:avLst/>
          </a:prstGeom>
          <a:noFill/>
        </p:spPr>
        <p:txBody>
          <a:bodyPr wrap="square" rtlCol="0">
            <a:spAutoFit/>
          </a:bodyPr>
          <a:lstStyle/>
          <a:p>
            <a:r>
              <a:rPr lang="en-IN" sz="1600" b="1">
                <a:solidFill>
                  <a:srgbClr val="C00000"/>
                </a:solidFill>
              </a:rPr>
              <a:t>HIGH</a:t>
            </a:r>
            <a:endParaRPr lang="en-US" sz="1600" b="1">
              <a:solidFill>
                <a:srgbClr val="C00000"/>
              </a:solidFill>
            </a:endParaRPr>
          </a:p>
        </p:txBody>
      </p:sp>
      <p:sp>
        <p:nvSpPr>
          <p:cNvPr id="18" name="TextBox 17">
            <a:extLst>
              <a:ext uri="{FF2B5EF4-FFF2-40B4-BE49-F238E27FC236}">
                <a16:creationId xmlns:a16="http://schemas.microsoft.com/office/drawing/2014/main" id="{B87E6529-FD35-56E0-CB70-0FD99C15D124}"/>
              </a:ext>
            </a:extLst>
          </p:cNvPr>
          <p:cNvSpPr txBox="1"/>
          <p:nvPr/>
        </p:nvSpPr>
        <p:spPr>
          <a:xfrm>
            <a:off x="2416209" y="5342686"/>
            <a:ext cx="4455045" cy="369204"/>
          </a:xfrm>
          <a:prstGeom prst="rect">
            <a:avLst/>
          </a:prstGeom>
          <a:noFill/>
        </p:spPr>
        <p:txBody>
          <a:bodyPr wrap="square" rtlCol="0">
            <a:spAutoFit/>
          </a:bodyPr>
          <a:lstStyle/>
          <a:p>
            <a:pPr algn="ctr"/>
            <a:r>
              <a:rPr lang="en-IN" b="1">
                <a:solidFill>
                  <a:schemeClr val="tx1">
                    <a:lumMod val="65000"/>
                    <a:lumOff val="35000"/>
                  </a:schemeClr>
                </a:solidFill>
              </a:rPr>
              <a:t>Supply Risk *</a:t>
            </a:r>
          </a:p>
        </p:txBody>
      </p:sp>
      <p:sp>
        <p:nvSpPr>
          <p:cNvPr id="19" name="TextBox 18">
            <a:extLst>
              <a:ext uri="{FF2B5EF4-FFF2-40B4-BE49-F238E27FC236}">
                <a16:creationId xmlns:a16="http://schemas.microsoft.com/office/drawing/2014/main" id="{D42348EE-99E6-1000-950C-0CEE24D6DDEF}"/>
              </a:ext>
            </a:extLst>
          </p:cNvPr>
          <p:cNvSpPr txBox="1"/>
          <p:nvPr/>
        </p:nvSpPr>
        <p:spPr>
          <a:xfrm>
            <a:off x="931544" y="2021215"/>
            <a:ext cx="701749" cy="338554"/>
          </a:xfrm>
          <a:prstGeom prst="rect">
            <a:avLst/>
          </a:prstGeom>
          <a:noFill/>
        </p:spPr>
        <p:txBody>
          <a:bodyPr wrap="square" rtlCol="0">
            <a:spAutoFit/>
          </a:bodyPr>
          <a:lstStyle/>
          <a:p>
            <a:r>
              <a:rPr lang="en-IN" sz="1600" b="1">
                <a:solidFill>
                  <a:srgbClr val="C00000"/>
                </a:solidFill>
              </a:rPr>
              <a:t>HIGH</a:t>
            </a:r>
            <a:endParaRPr lang="en-US" sz="1600" b="1">
              <a:solidFill>
                <a:srgbClr val="C00000"/>
              </a:solidFill>
            </a:endParaRPr>
          </a:p>
        </p:txBody>
      </p:sp>
      <p:sp>
        <p:nvSpPr>
          <p:cNvPr id="21" name="TextBox 20">
            <a:extLst>
              <a:ext uri="{FF2B5EF4-FFF2-40B4-BE49-F238E27FC236}">
                <a16:creationId xmlns:a16="http://schemas.microsoft.com/office/drawing/2014/main" id="{6D4B8A73-3F6D-9965-CBDE-8077F3A482A0}"/>
              </a:ext>
            </a:extLst>
          </p:cNvPr>
          <p:cNvSpPr txBox="1"/>
          <p:nvPr/>
        </p:nvSpPr>
        <p:spPr>
          <a:xfrm rot="16200000">
            <a:off x="-1575876" y="2955382"/>
            <a:ext cx="4455045" cy="369204"/>
          </a:xfrm>
          <a:prstGeom prst="rect">
            <a:avLst/>
          </a:prstGeom>
          <a:noFill/>
        </p:spPr>
        <p:txBody>
          <a:bodyPr wrap="square" rtlCol="0">
            <a:spAutoFit/>
          </a:bodyPr>
          <a:lstStyle/>
          <a:p>
            <a:pPr algn="ctr"/>
            <a:r>
              <a:rPr lang="en-IN" b="1">
                <a:solidFill>
                  <a:schemeClr val="tx1">
                    <a:lumMod val="65000"/>
                    <a:lumOff val="35000"/>
                  </a:schemeClr>
                </a:solidFill>
              </a:rPr>
              <a:t>Business (Profit) Impact</a:t>
            </a:r>
            <a:endParaRPr lang="en-US" b="1">
              <a:solidFill>
                <a:schemeClr val="tx1">
                  <a:lumMod val="65000"/>
                  <a:lumOff val="35000"/>
                </a:schemeClr>
              </a:solidFill>
            </a:endParaRPr>
          </a:p>
        </p:txBody>
      </p:sp>
      <p:sp>
        <p:nvSpPr>
          <p:cNvPr id="30" name="TextBox 29">
            <a:extLst>
              <a:ext uri="{FF2B5EF4-FFF2-40B4-BE49-F238E27FC236}">
                <a16:creationId xmlns:a16="http://schemas.microsoft.com/office/drawing/2014/main" id="{791A72D3-C315-CF7A-87F1-02DDD35BCDEE}"/>
              </a:ext>
            </a:extLst>
          </p:cNvPr>
          <p:cNvSpPr txBox="1"/>
          <p:nvPr/>
        </p:nvSpPr>
        <p:spPr>
          <a:xfrm>
            <a:off x="2924164" y="5167521"/>
            <a:ext cx="701749" cy="338554"/>
          </a:xfrm>
          <a:prstGeom prst="rect">
            <a:avLst/>
          </a:prstGeom>
          <a:noFill/>
        </p:spPr>
        <p:txBody>
          <a:bodyPr wrap="square" rtlCol="0">
            <a:spAutoFit/>
          </a:bodyPr>
          <a:lstStyle/>
          <a:p>
            <a:r>
              <a:rPr lang="en-IN" sz="1600" b="1">
                <a:solidFill>
                  <a:srgbClr val="C00000"/>
                </a:solidFill>
              </a:rPr>
              <a:t>LOW</a:t>
            </a:r>
            <a:endParaRPr lang="en-US" sz="1600" b="1">
              <a:solidFill>
                <a:srgbClr val="C00000"/>
              </a:solidFill>
            </a:endParaRPr>
          </a:p>
        </p:txBody>
      </p:sp>
      <p:sp>
        <p:nvSpPr>
          <p:cNvPr id="31" name="TextBox 30">
            <a:extLst>
              <a:ext uri="{FF2B5EF4-FFF2-40B4-BE49-F238E27FC236}">
                <a16:creationId xmlns:a16="http://schemas.microsoft.com/office/drawing/2014/main" id="{3AE51AEC-E949-CB2B-78DA-DEAD6B0D7B27}"/>
              </a:ext>
            </a:extLst>
          </p:cNvPr>
          <p:cNvSpPr txBox="1"/>
          <p:nvPr/>
        </p:nvSpPr>
        <p:spPr>
          <a:xfrm>
            <a:off x="639773" y="5797179"/>
            <a:ext cx="7797217" cy="707886"/>
          </a:xfrm>
          <a:prstGeom prst="rect">
            <a:avLst/>
          </a:prstGeom>
          <a:noFill/>
        </p:spPr>
        <p:txBody>
          <a:bodyPr wrap="square" rtlCol="0">
            <a:spAutoFit/>
          </a:bodyPr>
          <a:lstStyle/>
          <a:p>
            <a:pPr>
              <a:spcBef>
                <a:spcPct val="35000"/>
              </a:spcBef>
              <a:buClr>
                <a:schemeClr val="tx2"/>
              </a:buClr>
              <a:buSzPct val="100000"/>
            </a:pPr>
            <a:r>
              <a:rPr lang="en-GB" sz="1000" kern="0">
                <a:solidFill>
                  <a:srgbClr val="808080"/>
                </a:solidFill>
                <a:latin typeface="+mn-lt"/>
              </a:rPr>
              <a:t>* P</a:t>
            </a:r>
            <a:r>
              <a:rPr lang="en-GB" sz="1000" kern="0">
                <a:solidFill>
                  <a:srgbClr val="808080"/>
                </a:solidFill>
                <a:latin typeface="+mn-lt"/>
                <a:cs typeface="+mn-cs"/>
              </a:rPr>
              <a:t>otential risk factors such as: </a:t>
            </a:r>
            <a:r>
              <a:rPr lang="en-US" sz="1000" kern="0">
                <a:solidFill>
                  <a:srgbClr val="808080"/>
                </a:solidFill>
                <a:latin typeface="+mn-lt"/>
                <a:cs typeface="+mn-cs"/>
              </a:rPr>
              <a:t>Supply availability / number of suppliers • Shortages in capacity; market structure • Technical requirements (standard vs. specific) • Complexity of specification • Process complexity • Pace of technology change • Quality, environmental and safety risks • Economic volatility • Initial investments (e.g. development costs, tooling) • Development lead time • Transition time (to move to alternative source) • Supply chain length, dangers</a:t>
            </a:r>
            <a:r>
              <a:rPr lang="en-US" sz="1000" kern="0">
                <a:solidFill>
                  <a:srgbClr val="808080"/>
                </a:solidFill>
                <a:latin typeface="+mn-lt"/>
              </a:rPr>
              <a:t> </a:t>
            </a:r>
            <a:r>
              <a:rPr lang="en-US" sz="1000" kern="0">
                <a:solidFill>
                  <a:srgbClr val="808080"/>
                </a:solidFill>
                <a:latin typeface="+mn-lt"/>
                <a:cs typeface="+mn-cs"/>
              </a:rPr>
              <a:t>• Importance of the product for the total system</a:t>
            </a:r>
            <a:endParaRPr lang="en-GB" sz="1000" kern="0">
              <a:solidFill>
                <a:srgbClr val="808080"/>
              </a:solidFill>
              <a:latin typeface="+mn-lt"/>
              <a:cs typeface="+mn-cs"/>
            </a:endParaRPr>
          </a:p>
        </p:txBody>
      </p:sp>
      <p:sp>
        <p:nvSpPr>
          <p:cNvPr id="4" name="Rectangle 3">
            <a:extLst>
              <a:ext uri="{FF2B5EF4-FFF2-40B4-BE49-F238E27FC236}">
                <a16:creationId xmlns:a16="http://schemas.microsoft.com/office/drawing/2014/main" id="{BF7D6D07-CCC9-AD69-466C-335D24E522CF}"/>
              </a:ext>
            </a:extLst>
          </p:cNvPr>
          <p:cNvSpPr/>
          <p:nvPr/>
        </p:nvSpPr>
        <p:spPr>
          <a:xfrm>
            <a:off x="4670975" y="1132840"/>
            <a:ext cx="2917595" cy="1983538"/>
          </a:xfrm>
          <a:prstGeom prst="rect">
            <a:avLst/>
          </a:prstGeom>
          <a:solidFill>
            <a:schemeClr val="tx1"/>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n-IN" b="1">
                <a:solidFill>
                  <a:schemeClr val="bg1"/>
                </a:solidFill>
              </a:rPr>
              <a:t>Tier 1 contract</a:t>
            </a:r>
            <a:endParaRPr lang="en-US" b="1">
              <a:solidFill>
                <a:schemeClr val="bg1"/>
              </a:solidFill>
            </a:endParaRPr>
          </a:p>
        </p:txBody>
      </p:sp>
    </p:spTree>
    <p:extLst>
      <p:ext uri="{BB962C8B-B14F-4D97-AF65-F5344CB8AC3E}">
        <p14:creationId xmlns:p14="http://schemas.microsoft.com/office/powerpoint/2010/main" val="3271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723481"/>
          </a:xfrm>
        </p:spPr>
        <p:txBody>
          <a:bodyPr/>
          <a:lstStyle/>
          <a:p>
            <a:r>
              <a:rPr lang="en-US" dirty="0"/>
              <a:t>CONTRACT MANAGEMENT STEPS BY CONTRACT TYPE</a:t>
            </a:r>
            <a:endParaRPr lang="pt-BR" dirty="0"/>
          </a:p>
        </p:txBody>
      </p:sp>
      <p:sp>
        <p:nvSpPr>
          <p:cNvPr id="5" name="TextBox 4">
            <a:extLst>
              <a:ext uri="{FF2B5EF4-FFF2-40B4-BE49-F238E27FC236}">
                <a16:creationId xmlns:a16="http://schemas.microsoft.com/office/drawing/2014/main" id="{C424E039-5E1F-F0CA-C437-3921771116B3}"/>
              </a:ext>
            </a:extLst>
          </p:cNvPr>
          <p:cNvSpPr txBox="1"/>
          <p:nvPr/>
        </p:nvSpPr>
        <p:spPr>
          <a:xfrm>
            <a:off x="5993400" y="5310307"/>
            <a:ext cx="2929536" cy="984885"/>
          </a:xfrm>
          <a:prstGeom prst="rect">
            <a:avLst/>
          </a:prstGeom>
          <a:noFill/>
          <a:ln>
            <a:solidFill>
              <a:schemeClr val="bg1">
                <a:lumMod val="65000"/>
              </a:schemeClr>
            </a:solidFill>
          </a:ln>
        </p:spPr>
        <p:txBody>
          <a:bodyPr wrap="square" rtlCol="0">
            <a:spAutoFit/>
          </a:bodyPr>
          <a:lstStyle/>
          <a:p>
            <a:pPr>
              <a:spcAft>
                <a:spcPts val="600"/>
              </a:spcAft>
            </a:pPr>
            <a:r>
              <a:rPr lang="en-US" sz="1600" dirty="0">
                <a:solidFill>
                  <a:schemeClr val="tx2"/>
                </a:solidFill>
              </a:rPr>
              <a:t>     - Mandatory step</a:t>
            </a:r>
          </a:p>
          <a:p>
            <a:pPr>
              <a:spcAft>
                <a:spcPts val="600"/>
              </a:spcAft>
            </a:pPr>
            <a:r>
              <a:rPr lang="en-US" sz="1600" dirty="0">
                <a:solidFill>
                  <a:schemeClr val="tx2"/>
                </a:solidFill>
              </a:rPr>
              <a:t>     - Optional </a:t>
            </a:r>
          </a:p>
          <a:p>
            <a:pPr>
              <a:spcAft>
                <a:spcPts val="600"/>
              </a:spcAft>
            </a:pPr>
            <a:r>
              <a:rPr lang="en-US" sz="1600" dirty="0">
                <a:solidFill>
                  <a:schemeClr val="tx2"/>
                </a:solidFill>
              </a:rPr>
              <a:t>     - Not Required</a:t>
            </a:r>
            <a:endParaRPr lang="pt-BR" sz="1600" dirty="0">
              <a:solidFill>
                <a:schemeClr val="tx2"/>
              </a:solidFill>
            </a:endParaRPr>
          </a:p>
        </p:txBody>
      </p:sp>
      <p:sp>
        <p:nvSpPr>
          <p:cNvPr id="6" name="Rectangle 5">
            <a:extLst>
              <a:ext uri="{FF2B5EF4-FFF2-40B4-BE49-F238E27FC236}">
                <a16:creationId xmlns:a16="http://schemas.microsoft.com/office/drawing/2014/main" id="{C4970915-D0DD-6634-0783-18F1BB6A57B4}"/>
              </a:ext>
            </a:extLst>
          </p:cNvPr>
          <p:cNvSpPr/>
          <p:nvPr/>
        </p:nvSpPr>
        <p:spPr>
          <a:xfrm>
            <a:off x="6080617" y="5406510"/>
            <a:ext cx="182880" cy="182880"/>
          </a:xfrm>
          <a:prstGeom prst="rect">
            <a:avLst/>
          </a:prstGeom>
          <a:solidFill>
            <a:srgbClr val="FF0000"/>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ctangle 9">
            <a:extLst>
              <a:ext uri="{FF2B5EF4-FFF2-40B4-BE49-F238E27FC236}">
                <a16:creationId xmlns:a16="http://schemas.microsoft.com/office/drawing/2014/main" id="{F14E4DE6-D6DD-D812-0FC1-03AB85E9AB06}"/>
              </a:ext>
            </a:extLst>
          </p:cNvPr>
          <p:cNvSpPr/>
          <p:nvPr/>
        </p:nvSpPr>
        <p:spPr>
          <a:xfrm>
            <a:off x="6080617" y="5711310"/>
            <a:ext cx="182880" cy="182880"/>
          </a:xfrm>
          <a:prstGeom prst="rect">
            <a:avLst/>
          </a:prstGeom>
          <a:solidFill>
            <a:srgbClr val="FF9999"/>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ctangle 10">
            <a:extLst>
              <a:ext uri="{FF2B5EF4-FFF2-40B4-BE49-F238E27FC236}">
                <a16:creationId xmlns:a16="http://schemas.microsoft.com/office/drawing/2014/main" id="{02CB843C-4FB7-EC8C-1219-A0AE20F77730}"/>
              </a:ext>
            </a:extLst>
          </p:cNvPr>
          <p:cNvSpPr/>
          <p:nvPr/>
        </p:nvSpPr>
        <p:spPr>
          <a:xfrm>
            <a:off x="6080617" y="6037718"/>
            <a:ext cx="182880" cy="182880"/>
          </a:xfrm>
          <a:prstGeom prst="rect">
            <a:avLst/>
          </a:prstGeom>
          <a:solidFill>
            <a:schemeClr val="bg1">
              <a:lumMod val="50000"/>
            </a:schemeClr>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extBox 11">
            <a:extLst>
              <a:ext uri="{FF2B5EF4-FFF2-40B4-BE49-F238E27FC236}">
                <a16:creationId xmlns:a16="http://schemas.microsoft.com/office/drawing/2014/main" id="{ED9128D7-5A13-2213-9818-1C0AEF6D4D0D}"/>
              </a:ext>
            </a:extLst>
          </p:cNvPr>
          <p:cNvSpPr txBox="1"/>
          <p:nvPr/>
        </p:nvSpPr>
        <p:spPr>
          <a:xfrm>
            <a:off x="1324319" y="6051733"/>
            <a:ext cx="3986312" cy="338554"/>
          </a:xfrm>
          <a:prstGeom prst="rect">
            <a:avLst/>
          </a:prstGeom>
          <a:noFill/>
        </p:spPr>
        <p:txBody>
          <a:bodyPr wrap="square" rtlCol="0">
            <a:spAutoFit/>
          </a:bodyPr>
          <a:lstStyle/>
          <a:p>
            <a:pPr>
              <a:spcAft>
                <a:spcPts val="600"/>
              </a:spcAft>
            </a:pPr>
            <a:r>
              <a:rPr lang="en-US" sz="1600">
                <a:solidFill>
                  <a:schemeClr val="tx2"/>
                </a:solidFill>
              </a:rPr>
              <a:t>1 = Tier 1 contract, etc.</a:t>
            </a:r>
          </a:p>
        </p:txBody>
      </p:sp>
      <p:sp>
        <p:nvSpPr>
          <p:cNvPr id="14" name="Text Box 4">
            <a:extLst>
              <a:ext uri="{FF2B5EF4-FFF2-40B4-BE49-F238E27FC236}">
                <a16:creationId xmlns:a16="http://schemas.microsoft.com/office/drawing/2014/main" id="{61E94E89-ADF2-22AB-DB7F-07DDF7CC321D}"/>
              </a:ext>
            </a:extLst>
          </p:cNvPr>
          <p:cNvSpPr txBox="1">
            <a:spLocks noChangeArrowheads="1"/>
          </p:cNvSpPr>
          <p:nvPr/>
        </p:nvSpPr>
        <p:spPr bwMode="auto">
          <a:xfrm>
            <a:off x="2467319" y="1420442"/>
            <a:ext cx="6747832" cy="1477905"/>
          </a:xfrm>
          <a:prstGeom prst="rect">
            <a:avLst/>
          </a:prstGeom>
          <a:noFill/>
          <a:ln w="9525" algn="ctr">
            <a:noFill/>
            <a:miter lim="800000"/>
            <a:headEnd/>
            <a:tailEnd/>
          </a:ln>
        </p:spPr>
        <p:txBody>
          <a:bodyPr wrap="square">
            <a:spAutoFit/>
          </a:bodyPr>
          <a:lstStyle/>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Identify Stakeholders, Define Roles and Responsibilities</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Conduct Internal and External Kick-off Meetings</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Develop Performance Measurement System</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Agree on Contract and Relationship Management Process and Plan</a:t>
            </a:r>
          </a:p>
        </p:txBody>
      </p:sp>
      <p:sp>
        <p:nvSpPr>
          <p:cNvPr id="15" name="Text Box 5">
            <a:extLst>
              <a:ext uri="{FF2B5EF4-FFF2-40B4-BE49-F238E27FC236}">
                <a16:creationId xmlns:a16="http://schemas.microsoft.com/office/drawing/2014/main" id="{BDC75F0F-9DE5-A3E9-DCBC-2A4F5F18B8B6}"/>
              </a:ext>
            </a:extLst>
          </p:cNvPr>
          <p:cNvSpPr txBox="1">
            <a:spLocks noChangeArrowheads="1"/>
          </p:cNvSpPr>
          <p:nvPr/>
        </p:nvSpPr>
        <p:spPr bwMode="auto">
          <a:xfrm>
            <a:off x="2658076" y="1025458"/>
            <a:ext cx="832280" cy="338554"/>
          </a:xfrm>
          <a:prstGeom prst="rect">
            <a:avLst/>
          </a:prstGeom>
          <a:noFill/>
          <a:ln w="9525" algn="ctr">
            <a:noFill/>
            <a:miter lim="800000"/>
            <a:headEnd/>
            <a:tailEnd/>
          </a:ln>
        </p:spPr>
        <p:txBody>
          <a:bodyPr wrap="none">
            <a:spAutoFit/>
          </a:bodyPr>
          <a:lstStyle/>
          <a:p>
            <a:pPr algn="ctr" eaLnBrk="0" hangingPunct="0">
              <a:spcBef>
                <a:spcPct val="50000"/>
              </a:spcBef>
            </a:pPr>
            <a:r>
              <a:rPr lang="en-US" sz="1600" b="1" dirty="0">
                <a:solidFill>
                  <a:schemeClr val="tx2"/>
                </a:solidFill>
                <a:latin typeface="Tahoma" pitchFamily="34" charset="0"/>
              </a:rPr>
              <a:t>Steps:</a:t>
            </a:r>
          </a:p>
        </p:txBody>
      </p:sp>
      <p:grpSp>
        <p:nvGrpSpPr>
          <p:cNvPr id="16" name="Group 15">
            <a:extLst>
              <a:ext uri="{FF2B5EF4-FFF2-40B4-BE49-F238E27FC236}">
                <a16:creationId xmlns:a16="http://schemas.microsoft.com/office/drawing/2014/main" id="{FF131E59-D43F-D848-BF93-BE2DE292185C}"/>
              </a:ext>
            </a:extLst>
          </p:cNvPr>
          <p:cNvGrpSpPr/>
          <p:nvPr/>
        </p:nvGrpSpPr>
        <p:grpSpPr>
          <a:xfrm>
            <a:off x="1324319" y="1387569"/>
            <a:ext cx="1143000" cy="1524000"/>
            <a:chOff x="838200" y="2819400"/>
            <a:chExt cx="1143000" cy="1524000"/>
          </a:xfrm>
        </p:grpSpPr>
        <p:grpSp>
          <p:nvGrpSpPr>
            <p:cNvPr id="17" name="Group 16">
              <a:extLst>
                <a:ext uri="{FF2B5EF4-FFF2-40B4-BE49-F238E27FC236}">
                  <a16:creationId xmlns:a16="http://schemas.microsoft.com/office/drawing/2014/main" id="{11D016CA-9F8A-E16B-43B9-A3D8B5E72E8C}"/>
                </a:ext>
              </a:extLst>
            </p:cNvPr>
            <p:cNvGrpSpPr/>
            <p:nvPr/>
          </p:nvGrpSpPr>
          <p:grpSpPr>
            <a:xfrm>
              <a:off x="838200" y="2819400"/>
              <a:ext cx="1143000" cy="381000"/>
              <a:chOff x="7467600" y="838200"/>
              <a:chExt cx="1143000" cy="381000"/>
            </a:xfrm>
          </p:grpSpPr>
          <p:sp>
            <p:nvSpPr>
              <p:cNvPr id="30" name="Rectangle 29">
                <a:extLst>
                  <a:ext uri="{FF2B5EF4-FFF2-40B4-BE49-F238E27FC236}">
                    <a16:creationId xmlns:a16="http://schemas.microsoft.com/office/drawing/2014/main" id="{522DADF8-BCD0-FF8C-F79E-30FC0833A739}"/>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31" name="Rectangle 30">
                <a:extLst>
                  <a:ext uri="{FF2B5EF4-FFF2-40B4-BE49-F238E27FC236}">
                    <a16:creationId xmlns:a16="http://schemas.microsoft.com/office/drawing/2014/main" id="{BDBC09D1-3338-8D33-977B-56820981E61C}"/>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584" name="Rectangle 579583">
                <a:extLst>
                  <a:ext uri="{FF2B5EF4-FFF2-40B4-BE49-F238E27FC236}">
                    <a16:creationId xmlns:a16="http://schemas.microsoft.com/office/drawing/2014/main" id="{3BB8AE85-CD70-665F-D964-7B648D17D7FA}"/>
                  </a:ext>
                </a:extLst>
              </p:cNvPr>
              <p:cNvSpPr/>
              <p:nvPr/>
            </p:nvSpPr>
            <p:spPr>
              <a:xfrm>
                <a:off x="8229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18" name="Group 17">
              <a:extLst>
                <a:ext uri="{FF2B5EF4-FFF2-40B4-BE49-F238E27FC236}">
                  <a16:creationId xmlns:a16="http://schemas.microsoft.com/office/drawing/2014/main" id="{CDC37A2F-07E4-140F-15FE-B706DB6117AA}"/>
                </a:ext>
              </a:extLst>
            </p:cNvPr>
            <p:cNvGrpSpPr/>
            <p:nvPr/>
          </p:nvGrpSpPr>
          <p:grpSpPr>
            <a:xfrm>
              <a:off x="838200" y="3200400"/>
              <a:ext cx="1143000" cy="381000"/>
              <a:chOff x="7467600" y="838200"/>
              <a:chExt cx="1143000" cy="381000"/>
            </a:xfrm>
          </p:grpSpPr>
          <p:sp>
            <p:nvSpPr>
              <p:cNvPr id="27" name="Rectangle 26">
                <a:extLst>
                  <a:ext uri="{FF2B5EF4-FFF2-40B4-BE49-F238E27FC236}">
                    <a16:creationId xmlns:a16="http://schemas.microsoft.com/office/drawing/2014/main" id="{BD7B94E3-D1C1-D64B-CF3D-773A5C99F1D3}"/>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28" name="Rectangle 27">
                <a:extLst>
                  <a:ext uri="{FF2B5EF4-FFF2-40B4-BE49-F238E27FC236}">
                    <a16:creationId xmlns:a16="http://schemas.microsoft.com/office/drawing/2014/main" id="{B0B1EED8-1A0C-7CB1-97D6-014DC9A13D35}"/>
                  </a:ext>
                </a:extLst>
              </p:cNvPr>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9" name="Rectangle 28">
                <a:extLst>
                  <a:ext uri="{FF2B5EF4-FFF2-40B4-BE49-F238E27FC236}">
                    <a16:creationId xmlns:a16="http://schemas.microsoft.com/office/drawing/2014/main" id="{0A7ACF86-FD6C-7688-3D90-006A41559F5C}"/>
                  </a:ext>
                </a:extLst>
              </p:cNvPr>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19" name="Group 18">
              <a:extLst>
                <a:ext uri="{FF2B5EF4-FFF2-40B4-BE49-F238E27FC236}">
                  <a16:creationId xmlns:a16="http://schemas.microsoft.com/office/drawing/2014/main" id="{FEE63C30-DD1D-BAF7-1A69-3C3879F90F07}"/>
                </a:ext>
              </a:extLst>
            </p:cNvPr>
            <p:cNvGrpSpPr/>
            <p:nvPr/>
          </p:nvGrpSpPr>
          <p:grpSpPr>
            <a:xfrm>
              <a:off x="838200" y="3581400"/>
              <a:ext cx="1143000" cy="381000"/>
              <a:chOff x="7467600" y="838200"/>
              <a:chExt cx="1143000" cy="381000"/>
            </a:xfrm>
          </p:grpSpPr>
          <p:sp>
            <p:nvSpPr>
              <p:cNvPr id="24" name="Rectangle 23">
                <a:extLst>
                  <a:ext uri="{FF2B5EF4-FFF2-40B4-BE49-F238E27FC236}">
                    <a16:creationId xmlns:a16="http://schemas.microsoft.com/office/drawing/2014/main" id="{F1915B54-8414-0E01-FDBE-B91248ED0D73}"/>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25" name="Rectangle 24">
                <a:extLst>
                  <a:ext uri="{FF2B5EF4-FFF2-40B4-BE49-F238E27FC236}">
                    <a16:creationId xmlns:a16="http://schemas.microsoft.com/office/drawing/2014/main" id="{C43A6DC7-1E3E-60C2-41E2-1D1237FBEC9C}"/>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6" name="Rectangle 25">
                <a:extLst>
                  <a:ext uri="{FF2B5EF4-FFF2-40B4-BE49-F238E27FC236}">
                    <a16:creationId xmlns:a16="http://schemas.microsoft.com/office/drawing/2014/main" id="{BA2B5F76-2211-E914-3706-2AD24E928835}"/>
                  </a:ext>
                </a:extLst>
              </p:cNvPr>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20" name="Group 19">
              <a:extLst>
                <a:ext uri="{FF2B5EF4-FFF2-40B4-BE49-F238E27FC236}">
                  <a16:creationId xmlns:a16="http://schemas.microsoft.com/office/drawing/2014/main" id="{3D94EFFE-6B2F-EA84-FE42-B7ADC6053B9D}"/>
                </a:ext>
              </a:extLst>
            </p:cNvPr>
            <p:cNvGrpSpPr/>
            <p:nvPr/>
          </p:nvGrpSpPr>
          <p:grpSpPr>
            <a:xfrm>
              <a:off x="838200" y="3962400"/>
              <a:ext cx="1143000" cy="381000"/>
              <a:chOff x="7467600" y="838200"/>
              <a:chExt cx="1143000" cy="381000"/>
            </a:xfrm>
          </p:grpSpPr>
          <p:sp>
            <p:nvSpPr>
              <p:cNvPr id="21" name="Rectangle 20">
                <a:extLst>
                  <a:ext uri="{FF2B5EF4-FFF2-40B4-BE49-F238E27FC236}">
                    <a16:creationId xmlns:a16="http://schemas.microsoft.com/office/drawing/2014/main" id="{DF395C31-5F8E-108B-2A8F-D9CCFFA1F7FB}"/>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22" name="Rectangle 21">
                <a:extLst>
                  <a:ext uri="{FF2B5EF4-FFF2-40B4-BE49-F238E27FC236}">
                    <a16:creationId xmlns:a16="http://schemas.microsoft.com/office/drawing/2014/main" id="{7F5974A9-FF77-53E6-5D93-30EE401A2FB5}"/>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23" name="Rectangle 22">
                <a:extLst>
                  <a:ext uri="{FF2B5EF4-FFF2-40B4-BE49-F238E27FC236}">
                    <a16:creationId xmlns:a16="http://schemas.microsoft.com/office/drawing/2014/main" id="{64D58399-8448-7688-08E9-D80F29525849}"/>
                  </a:ext>
                </a:extLst>
              </p:cNvPr>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sp>
        <p:nvSpPr>
          <p:cNvPr id="579585" name="Text Box 4">
            <a:extLst>
              <a:ext uri="{FF2B5EF4-FFF2-40B4-BE49-F238E27FC236}">
                <a16:creationId xmlns:a16="http://schemas.microsoft.com/office/drawing/2014/main" id="{38AC75C3-2F6F-BBDC-4439-10A95237DEA8}"/>
              </a:ext>
            </a:extLst>
          </p:cNvPr>
          <p:cNvSpPr txBox="1">
            <a:spLocks noChangeArrowheads="1"/>
          </p:cNvSpPr>
          <p:nvPr/>
        </p:nvSpPr>
        <p:spPr bwMode="auto">
          <a:xfrm>
            <a:off x="2467319" y="3076207"/>
            <a:ext cx="6747832" cy="1861087"/>
          </a:xfrm>
          <a:prstGeom prst="rect">
            <a:avLst/>
          </a:prstGeom>
          <a:noFill/>
          <a:ln w="9525" algn="ctr">
            <a:noFill/>
            <a:miter lim="800000"/>
            <a:headEnd/>
            <a:tailEnd/>
          </a:ln>
        </p:spPr>
        <p:txBody>
          <a:bodyPr wrap="square">
            <a:spAutoFit/>
          </a:bodyPr>
          <a:lstStyle/>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Measure Supplier's Financial Health &amp; Performance (KPIs)</a:t>
            </a:r>
          </a:p>
          <a:p>
            <a:pPr marL="347663" indent="-347663">
              <a:lnSpc>
                <a:spcPct val="105000"/>
              </a:lnSpc>
              <a:spcBef>
                <a:spcPct val="35000"/>
              </a:spcBef>
              <a:spcAft>
                <a:spcPts val="300"/>
              </a:spcAft>
              <a:buClr>
                <a:schemeClr val="tx2"/>
              </a:buClr>
              <a:buSzPct val="100000"/>
              <a:buFont typeface="+mj-lt"/>
              <a:buAutoNum type="arabicPeriod"/>
            </a:pPr>
            <a:r>
              <a:rPr lang="de-DE" sz="1600">
                <a:solidFill>
                  <a:schemeClr val="tx2"/>
                </a:solidFill>
                <a:latin typeface="Tahoma" pitchFamily="34" charset="0"/>
              </a:rPr>
              <a:t>Conduct Performance Reviews (Tier 1: 1x </a:t>
            </a:r>
            <a:r>
              <a:rPr lang="de-DE" sz="1600" err="1">
                <a:solidFill>
                  <a:schemeClr val="tx2"/>
                </a:solidFill>
                <a:latin typeface="Tahoma" pitchFamily="34" charset="0"/>
              </a:rPr>
              <a:t>quarter</a:t>
            </a:r>
            <a:r>
              <a:rPr lang="de-DE" sz="1600">
                <a:solidFill>
                  <a:schemeClr val="tx2"/>
                </a:solidFill>
                <a:latin typeface="Tahoma" pitchFamily="34" charset="0"/>
              </a:rPr>
              <a:t>, Tier 2: 1x </a:t>
            </a:r>
            <a:r>
              <a:rPr lang="de-DE" sz="1600" err="1">
                <a:solidFill>
                  <a:schemeClr val="tx2"/>
                </a:solidFill>
                <a:latin typeface="Tahoma" pitchFamily="34" charset="0"/>
              </a:rPr>
              <a:t>year</a:t>
            </a:r>
            <a:r>
              <a:rPr lang="de-DE" sz="1600">
                <a:solidFill>
                  <a:schemeClr val="tx2"/>
                </a:solidFill>
                <a:latin typeface="Tahoma" pitchFamily="34" charset="0"/>
              </a:rPr>
              <a:t>)</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Manage Contract Pricing (CAMS</a:t>
            </a:r>
            <a:r>
              <a:rPr lang="en-US" sz="1600" baseline="30000">
                <a:solidFill>
                  <a:schemeClr val="tx2"/>
                </a:solidFill>
                <a:latin typeface="Tahoma" pitchFamily="34" charset="0"/>
              </a:rPr>
              <a:t>TM</a:t>
            </a:r>
            <a:r>
              <a:rPr lang="en-US" sz="1600">
                <a:solidFill>
                  <a:schemeClr val="tx2"/>
                </a:solidFill>
                <a:latin typeface="Tahoma" pitchFamily="34" charset="0"/>
              </a:rPr>
              <a:t>/Price </a:t>
            </a:r>
            <a:r>
              <a:rPr lang="en-US" sz="1600" err="1">
                <a:solidFill>
                  <a:schemeClr val="tx2"/>
                </a:solidFill>
                <a:latin typeface="Tahoma" pitchFamily="34" charset="0"/>
              </a:rPr>
              <a:t>Discipline</a:t>
            </a:r>
            <a:r>
              <a:rPr lang="en-US" sz="1600" baseline="30000" err="1">
                <a:solidFill>
                  <a:schemeClr val="tx2"/>
                </a:solidFill>
                <a:latin typeface="Tahoma" pitchFamily="34" charset="0"/>
              </a:rPr>
              <a:t>TM</a:t>
            </a:r>
            <a:r>
              <a:rPr lang="en-US" sz="1600">
                <a:solidFill>
                  <a:schemeClr val="tx2"/>
                </a:solidFill>
                <a:latin typeface="Tahoma" pitchFamily="34" charset="0"/>
              </a:rPr>
              <a:t>)</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Conduct Value Improvement Programs (A&amp;D Cost Challenge)</a:t>
            </a:r>
          </a:p>
          <a:p>
            <a:pPr marL="347663" indent="-347663">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Manage &amp; Control Contract Changes, Claims &amp; Disputes</a:t>
            </a:r>
          </a:p>
        </p:txBody>
      </p:sp>
      <p:grpSp>
        <p:nvGrpSpPr>
          <p:cNvPr id="579587" name="Group 579586">
            <a:extLst>
              <a:ext uri="{FF2B5EF4-FFF2-40B4-BE49-F238E27FC236}">
                <a16:creationId xmlns:a16="http://schemas.microsoft.com/office/drawing/2014/main" id="{2E39221E-20D9-1F16-93CB-3822109CA4A0}"/>
              </a:ext>
            </a:extLst>
          </p:cNvPr>
          <p:cNvGrpSpPr/>
          <p:nvPr/>
        </p:nvGrpSpPr>
        <p:grpSpPr>
          <a:xfrm>
            <a:off x="1324319" y="3043409"/>
            <a:ext cx="1143000" cy="1905000"/>
            <a:chOff x="685800" y="2971800"/>
            <a:chExt cx="1143000" cy="1905000"/>
          </a:xfrm>
        </p:grpSpPr>
        <p:grpSp>
          <p:nvGrpSpPr>
            <p:cNvPr id="579588" name="Group 579587">
              <a:extLst>
                <a:ext uri="{FF2B5EF4-FFF2-40B4-BE49-F238E27FC236}">
                  <a16:creationId xmlns:a16="http://schemas.microsoft.com/office/drawing/2014/main" id="{254B74CF-26C6-BA19-6266-D84D4B4ACDA8}"/>
                </a:ext>
              </a:extLst>
            </p:cNvPr>
            <p:cNvGrpSpPr/>
            <p:nvPr/>
          </p:nvGrpSpPr>
          <p:grpSpPr>
            <a:xfrm>
              <a:off x="685800" y="2971800"/>
              <a:ext cx="1143000" cy="1143000"/>
              <a:chOff x="838200" y="2819400"/>
              <a:chExt cx="1143000" cy="1143000"/>
            </a:xfrm>
          </p:grpSpPr>
          <p:grpSp>
            <p:nvGrpSpPr>
              <p:cNvPr id="579598" name="Group 579597">
                <a:extLst>
                  <a:ext uri="{FF2B5EF4-FFF2-40B4-BE49-F238E27FC236}">
                    <a16:creationId xmlns:a16="http://schemas.microsoft.com/office/drawing/2014/main" id="{F55EEAA5-96D5-E41E-9F33-E4DD7781B853}"/>
                  </a:ext>
                </a:extLst>
              </p:cNvPr>
              <p:cNvGrpSpPr/>
              <p:nvPr/>
            </p:nvGrpSpPr>
            <p:grpSpPr>
              <a:xfrm>
                <a:off x="838200" y="2819400"/>
                <a:ext cx="1143000" cy="381000"/>
                <a:chOff x="7467600" y="838200"/>
                <a:chExt cx="1143000" cy="381000"/>
              </a:xfrm>
            </p:grpSpPr>
            <p:sp>
              <p:nvSpPr>
                <p:cNvPr id="579607" name="Rectangle 579606">
                  <a:extLst>
                    <a:ext uri="{FF2B5EF4-FFF2-40B4-BE49-F238E27FC236}">
                      <a16:creationId xmlns:a16="http://schemas.microsoft.com/office/drawing/2014/main" id="{66FDE5D1-5EC9-9994-6A16-BD6B3CB9A0B7}"/>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79608" name="Rectangle 579607">
                  <a:extLst>
                    <a:ext uri="{FF2B5EF4-FFF2-40B4-BE49-F238E27FC236}">
                      <a16:creationId xmlns:a16="http://schemas.microsoft.com/office/drawing/2014/main" id="{95031781-B217-BC4A-E650-FA22AB17DA77}"/>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609" name="Rectangle 579608">
                  <a:extLst>
                    <a:ext uri="{FF2B5EF4-FFF2-40B4-BE49-F238E27FC236}">
                      <a16:creationId xmlns:a16="http://schemas.microsoft.com/office/drawing/2014/main" id="{EF505939-2E96-09C2-6C43-AB8F55B19DAF}"/>
                    </a:ext>
                  </a:extLst>
                </p:cNvPr>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579599" name="Group 579598">
                <a:extLst>
                  <a:ext uri="{FF2B5EF4-FFF2-40B4-BE49-F238E27FC236}">
                    <a16:creationId xmlns:a16="http://schemas.microsoft.com/office/drawing/2014/main" id="{5BFCAB3B-CEB8-B86C-D521-E39C00DAB127}"/>
                  </a:ext>
                </a:extLst>
              </p:cNvPr>
              <p:cNvGrpSpPr/>
              <p:nvPr/>
            </p:nvGrpSpPr>
            <p:grpSpPr>
              <a:xfrm>
                <a:off x="838200" y="3200400"/>
                <a:ext cx="1143000" cy="381000"/>
                <a:chOff x="7467600" y="838200"/>
                <a:chExt cx="1143000" cy="381000"/>
              </a:xfrm>
            </p:grpSpPr>
            <p:sp>
              <p:nvSpPr>
                <p:cNvPr id="579604" name="Rectangle 579603">
                  <a:extLst>
                    <a:ext uri="{FF2B5EF4-FFF2-40B4-BE49-F238E27FC236}">
                      <a16:creationId xmlns:a16="http://schemas.microsoft.com/office/drawing/2014/main" id="{C7A09C81-14B5-4217-E7BD-2B6FEB6947A9}"/>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79605" name="Rectangle 579604">
                  <a:extLst>
                    <a:ext uri="{FF2B5EF4-FFF2-40B4-BE49-F238E27FC236}">
                      <a16:creationId xmlns:a16="http://schemas.microsoft.com/office/drawing/2014/main" id="{523B8F50-2F59-F54A-EBFA-CAA2EDF94245}"/>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606" name="Rectangle 579605">
                  <a:extLst>
                    <a:ext uri="{FF2B5EF4-FFF2-40B4-BE49-F238E27FC236}">
                      <a16:creationId xmlns:a16="http://schemas.microsoft.com/office/drawing/2014/main" id="{B480D233-CB92-8539-DBD1-909024FB1897}"/>
                    </a:ext>
                  </a:extLst>
                </p:cNvPr>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579600" name="Group 579599">
                <a:extLst>
                  <a:ext uri="{FF2B5EF4-FFF2-40B4-BE49-F238E27FC236}">
                    <a16:creationId xmlns:a16="http://schemas.microsoft.com/office/drawing/2014/main" id="{664227F9-7DEB-0CA8-907A-B789C3CA0C11}"/>
                  </a:ext>
                </a:extLst>
              </p:cNvPr>
              <p:cNvGrpSpPr/>
              <p:nvPr/>
            </p:nvGrpSpPr>
            <p:grpSpPr>
              <a:xfrm>
                <a:off x="838200" y="3581400"/>
                <a:ext cx="1143000" cy="381000"/>
                <a:chOff x="7467600" y="838200"/>
                <a:chExt cx="1143000" cy="381000"/>
              </a:xfrm>
            </p:grpSpPr>
            <p:sp>
              <p:nvSpPr>
                <p:cNvPr id="579601" name="Rectangle 579600">
                  <a:extLst>
                    <a:ext uri="{FF2B5EF4-FFF2-40B4-BE49-F238E27FC236}">
                      <a16:creationId xmlns:a16="http://schemas.microsoft.com/office/drawing/2014/main" id="{A24AB1CE-8DAA-0936-B5BA-0E427109A475}"/>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79602" name="Rectangle 579601">
                  <a:extLst>
                    <a:ext uri="{FF2B5EF4-FFF2-40B4-BE49-F238E27FC236}">
                      <a16:creationId xmlns:a16="http://schemas.microsoft.com/office/drawing/2014/main" id="{5BC376A5-4DCC-7D6A-18AA-DBB771EA47EA}"/>
                    </a:ext>
                  </a:extLst>
                </p:cNvPr>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603" name="Rectangle 579602">
                  <a:extLst>
                    <a:ext uri="{FF2B5EF4-FFF2-40B4-BE49-F238E27FC236}">
                      <a16:creationId xmlns:a16="http://schemas.microsoft.com/office/drawing/2014/main" id="{969B0199-93FB-5E92-7E7D-CC3AE6573E14}"/>
                    </a:ext>
                  </a:extLst>
                </p:cNvPr>
                <p:cNvSpPr/>
                <p:nvPr/>
              </p:nvSpPr>
              <p:spPr>
                <a:xfrm>
                  <a:off x="8229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grpSp>
          <p:nvGrpSpPr>
            <p:cNvPr id="579589" name="Group 579588">
              <a:extLst>
                <a:ext uri="{FF2B5EF4-FFF2-40B4-BE49-F238E27FC236}">
                  <a16:creationId xmlns:a16="http://schemas.microsoft.com/office/drawing/2014/main" id="{D3E2DC20-60E0-9B68-509A-D92639C1DCA3}"/>
                </a:ext>
              </a:extLst>
            </p:cNvPr>
            <p:cNvGrpSpPr/>
            <p:nvPr/>
          </p:nvGrpSpPr>
          <p:grpSpPr>
            <a:xfrm>
              <a:off x="685800" y="4114800"/>
              <a:ext cx="1143000" cy="762000"/>
              <a:chOff x="838200" y="2819400"/>
              <a:chExt cx="1143000" cy="762000"/>
            </a:xfrm>
          </p:grpSpPr>
          <p:grpSp>
            <p:nvGrpSpPr>
              <p:cNvPr id="579590" name="Group 26">
                <a:extLst>
                  <a:ext uri="{FF2B5EF4-FFF2-40B4-BE49-F238E27FC236}">
                    <a16:creationId xmlns:a16="http://schemas.microsoft.com/office/drawing/2014/main" id="{02D40B68-8675-5B84-FD4B-6F5D021EEC4B}"/>
                  </a:ext>
                </a:extLst>
              </p:cNvPr>
              <p:cNvGrpSpPr/>
              <p:nvPr/>
            </p:nvGrpSpPr>
            <p:grpSpPr>
              <a:xfrm>
                <a:off x="838200" y="2819400"/>
                <a:ext cx="1143000" cy="381000"/>
                <a:chOff x="7467600" y="838200"/>
                <a:chExt cx="1143000" cy="381000"/>
              </a:xfrm>
            </p:grpSpPr>
            <p:sp>
              <p:nvSpPr>
                <p:cNvPr id="579595" name="Rectangle 579594">
                  <a:extLst>
                    <a:ext uri="{FF2B5EF4-FFF2-40B4-BE49-F238E27FC236}">
                      <a16:creationId xmlns:a16="http://schemas.microsoft.com/office/drawing/2014/main" id="{8BCA902E-E16B-1904-4F21-F9F078B58D00}"/>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79596" name="Rectangle 579595">
                  <a:extLst>
                    <a:ext uri="{FF2B5EF4-FFF2-40B4-BE49-F238E27FC236}">
                      <a16:creationId xmlns:a16="http://schemas.microsoft.com/office/drawing/2014/main" id="{FE109E9B-FDE7-09F1-611F-D7723215503C}"/>
                    </a:ext>
                  </a:extLst>
                </p:cNvPr>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597" name="Rectangle 579596">
                  <a:extLst>
                    <a:ext uri="{FF2B5EF4-FFF2-40B4-BE49-F238E27FC236}">
                      <a16:creationId xmlns:a16="http://schemas.microsoft.com/office/drawing/2014/main" id="{48B7983B-F5F9-A63B-DC8A-CFB89C885330}"/>
                    </a:ext>
                  </a:extLst>
                </p:cNvPr>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579591" name="Group 27">
                <a:extLst>
                  <a:ext uri="{FF2B5EF4-FFF2-40B4-BE49-F238E27FC236}">
                    <a16:creationId xmlns:a16="http://schemas.microsoft.com/office/drawing/2014/main" id="{18B1543D-6838-DC4F-2919-401B7704845D}"/>
                  </a:ext>
                </a:extLst>
              </p:cNvPr>
              <p:cNvGrpSpPr/>
              <p:nvPr/>
            </p:nvGrpSpPr>
            <p:grpSpPr>
              <a:xfrm>
                <a:off x="838200" y="3200400"/>
                <a:ext cx="1143000" cy="381000"/>
                <a:chOff x="7467600" y="838200"/>
                <a:chExt cx="1143000" cy="381000"/>
              </a:xfrm>
            </p:grpSpPr>
            <p:sp>
              <p:nvSpPr>
                <p:cNvPr id="579592" name="Rectangle 579591">
                  <a:extLst>
                    <a:ext uri="{FF2B5EF4-FFF2-40B4-BE49-F238E27FC236}">
                      <a16:creationId xmlns:a16="http://schemas.microsoft.com/office/drawing/2014/main" id="{57FBAE80-E955-1F5D-C8BA-829F2A5CF0C5}"/>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79593" name="Rectangle 579592">
                  <a:extLst>
                    <a:ext uri="{FF2B5EF4-FFF2-40B4-BE49-F238E27FC236}">
                      <a16:creationId xmlns:a16="http://schemas.microsoft.com/office/drawing/2014/main" id="{E4FFFE6A-6218-2520-F427-D44534BA3B8F}"/>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594" name="Rectangle 579593">
                  <a:extLst>
                    <a:ext uri="{FF2B5EF4-FFF2-40B4-BE49-F238E27FC236}">
                      <a16:creationId xmlns:a16="http://schemas.microsoft.com/office/drawing/2014/main" id="{A418618D-CC02-8A52-C216-C47117C3102F}"/>
                    </a:ext>
                  </a:extLst>
                </p:cNvPr>
                <p:cNvSpPr/>
                <p:nvPr/>
              </p:nvSpPr>
              <p:spPr>
                <a:xfrm>
                  <a:off x="8229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grpSp>
      <p:sp>
        <p:nvSpPr>
          <p:cNvPr id="579610" name="Text Box 4">
            <a:extLst>
              <a:ext uri="{FF2B5EF4-FFF2-40B4-BE49-F238E27FC236}">
                <a16:creationId xmlns:a16="http://schemas.microsoft.com/office/drawing/2014/main" id="{859B4A5F-900B-F3BF-EF44-E7D5DF628861}"/>
              </a:ext>
            </a:extLst>
          </p:cNvPr>
          <p:cNvSpPr txBox="1">
            <a:spLocks noChangeArrowheads="1"/>
          </p:cNvSpPr>
          <p:nvPr/>
        </p:nvSpPr>
        <p:spPr bwMode="auto">
          <a:xfrm>
            <a:off x="2467319" y="5115154"/>
            <a:ext cx="5334000" cy="711541"/>
          </a:xfrm>
          <a:prstGeom prst="rect">
            <a:avLst/>
          </a:prstGeom>
          <a:noFill/>
          <a:ln w="9525" algn="ctr">
            <a:noFill/>
            <a:miter lim="800000"/>
            <a:headEnd/>
            <a:tailEnd/>
          </a:ln>
        </p:spPr>
        <p:txBody>
          <a:bodyPr>
            <a:spAutoFit/>
          </a:bodyPr>
          <a:lstStyle/>
          <a:p>
            <a:pPr marL="347663" indent="-347663" eaLnBrk="0" hangingPunct="0">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Conclude supply agreement</a:t>
            </a:r>
          </a:p>
          <a:p>
            <a:pPr marL="347663" indent="-347663" eaLnBrk="0" hangingPunct="0">
              <a:lnSpc>
                <a:spcPct val="105000"/>
              </a:lnSpc>
              <a:spcBef>
                <a:spcPct val="35000"/>
              </a:spcBef>
              <a:spcAft>
                <a:spcPts val="300"/>
              </a:spcAft>
              <a:buClr>
                <a:schemeClr val="tx2"/>
              </a:buClr>
              <a:buSzPct val="100000"/>
              <a:buFont typeface="+mj-lt"/>
              <a:buAutoNum type="arabicPeriod"/>
            </a:pPr>
            <a:r>
              <a:rPr lang="en-US" sz="1600">
                <a:solidFill>
                  <a:schemeClr val="tx2"/>
                </a:solidFill>
                <a:latin typeface="Tahoma" pitchFamily="34" charset="0"/>
              </a:rPr>
              <a:t>Capture lessons learned</a:t>
            </a:r>
          </a:p>
        </p:txBody>
      </p:sp>
      <p:grpSp>
        <p:nvGrpSpPr>
          <p:cNvPr id="579611" name="Group 579610">
            <a:extLst>
              <a:ext uri="{FF2B5EF4-FFF2-40B4-BE49-F238E27FC236}">
                <a16:creationId xmlns:a16="http://schemas.microsoft.com/office/drawing/2014/main" id="{8EA7AE8A-15C8-EACE-8156-1CDABDEAD474}"/>
              </a:ext>
            </a:extLst>
          </p:cNvPr>
          <p:cNvGrpSpPr/>
          <p:nvPr/>
        </p:nvGrpSpPr>
        <p:grpSpPr>
          <a:xfrm>
            <a:off x="1324319" y="5078010"/>
            <a:ext cx="1143000" cy="762000"/>
            <a:chOff x="838200" y="2819400"/>
            <a:chExt cx="1143000" cy="762000"/>
          </a:xfrm>
        </p:grpSpPr>
        <p:grpSp>
          <p:nvGrpSpPr>
            <p:cNvPr id="579612" name="Group 579611">
              <a:extLst>
                <a:ext uri="{FF2B5EF4-FFF2-40B4-BE49-F238E27FC236}">
                  <a16:creationId xmlns:a16="http://schemas.microsoft.com/office/drawing/2014/main" id="{69FDAF16-5D86-1110-8586-F427801028BE}"/>
                </a:ext>
              </a:extLst>
            </p:cNvPr>
            <p:cNvGrpSpPr/>
            <p:nvPr/>
          </p:nvGrpSpPr>
          <p:grpSpPr>
            <a:xfrm>
              <a:off x="838200" y="2819400"/>
              <a:ext cx="1143000" cy="381000"/>
              <a:chOff x="7467600" y="838200"/>
              <a:chExt cx="1143000" cy="381000"/>
            </a:xfrm>
          </p:grpSpPr>
          <p:sp>
            <p:nvSpPr>
              <p:cNvPr id="579617" name="Rectangle 579616">
                <a:extLst>
                  <a:ext uri="{FF2B5EF4-FFF2-40B4-BE49-F238E27FC236}">
                    <a16:creationId xmlns:a16="http://schemas.microsoft.com/office/drawing/2014/main" id="{38CCA875-DBA8-A6D1-863A-77FCF47ED92B}"/>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79618" name="Rectangle 579617">
                <a:extLst>
                  <a:ext uri="{FF2B5EF4-FFF2-40B4-BE49-F238E27FC236}">
                    <a16:creationId xmlns:a16="http://schemas.microsoft.com/office/drawing/2014/main" id="{DD6863ED-7321-6BA4-46AF-F2BD107AC3AD}"/>
                  </a:ext>
                </a:extLst>
              </p:cNvPr>
              <p:cNvSpPr/>
              <p:nvPr/>
            </p:nvSpPr>
            <p:spPr>
              <a:xfrm>
                <a:off x="7848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619" name="Rectangle 579618">
                <a:extLst>
                  <a:ext uri="{FF2B5EF4-FFF2-40B4-BE49-F238E27FC236}">
                    <a16:creationId xmlns:a16="http://schemas.microsoft.com/office/drawing/2014/main" id="{23A3891F-6EEB-9A05-D79E-79CDA2BC20AA}"/>
                  </a:ext>
                </a:extLst>
              </p:cNvPr>
              <p:cNvSpPr/>
              <p:nvPr/>
            </p:nvSpPr>
            <p:spPr>
              <a:xfrm>
                <a:off x="8229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nvGrpSpPr>
            <p:cNvPr id="579613" name="Group 579612">
              <a:extLst>
                <a:ext uri="{FF2B5EF4-FFF2-40B4-BE49-F238E27FC236}">
                  <a16:creationId xmlns:a16="http://schemas.microsoft.com/office/drawing/2014/main" id="{F9492AF1-1C6B-64C1-AD24-4ECF4F7E1AD5}"/>
                </a:ext>
              </a:extLst>
            </p:cNvPr>
            <p:cNvGrpSpPr/>
            <p:nvPr/>
          </p:nvGrpSpPr>
          <p:grpSpPr>
            <a:xfrm>
              <a:off x="838200" y="3200400"/>
              <a:ext cx="1143000" cy="381000"/>
              <a:chOff x="7467600" y="838200"/>
              <a:chExt cx="1143000" cy="381000"/>
            </a:xfrm>
          </p:grpSpPr>
          <p:sp>
            <p:nvSpPr>
              <p:cNvPr id="579614" name="Rectangle 579613">
                <a:extLst>
                  <a:ext uri="{FF2B5EF4-FFF2-40B4-BE49-F238E27FC236}">
                    <a16:creationId xmlns:a16="http://schemas.microsoft.com/office/drawing/2014/main" id="{A6DD984A-05C1-1CC5-5658-A05C9DD9AB15}"/>
                  </a:ext>
                </a:extLst>
              </p:cNvPr>
              <p:cNvSpPr/>
              <p:nvPr/>
            </p:nvSpPr>
            <p:spPr>
              <a:xfrm>
                <a:off x="7467600" y="838200"/>
                <a:ext cx="381000" cy="381000"/>
              </a:xfrm>
              <a:prstGeom prst="rect">
                <a:avLst/>
              </a:prstGeom>
              <a:solidFill>
                <a:srgbClr val="FF0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endParaRPr lang="pt-BR"/>
              </a:p>
            </p:txBody>
          </p:sp>
          <p:sp>
            <p:nvSpPr>
              <p:cNvPr id="579615" name="Rectangle 579614">
                <a:extLst>
                  <a:ext uri="{FF2B5EF4-FFF2-40B4-BE49-F238E27FC236}">
                    <a16:creationId xmlns:a16="http://schemas.microsoft.com/office/drawing/2014/main" id="{B4E2DA11-5E63-263A-A204-225E04DAA5D2}"/>
                  </a:ext>
                </a:extLst>
              </p:cNvPr>
              <p:cNvSpPr/>
              <p:nvPr/>
            </p:nvSpPr>
            <p:spPr>
              <a:xfrm>
                <a:off x="7848600" y="838200"/>
                <a:ext cx="381000" cy="381000"/>
              </a:xfrm>
              <a:prstGeom prst="rect">
                <a:avLst/>
              </a:prstGeom>
              <a:solidFill>
                <a:srgbClr val="FF9999"/>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endParaRPr lang="pt-BR"/>
              </a:p>
            </p:txBody>
          </p:sp>
          <p:sp>
            <p:nvSpPr>
              <p:cNvPr id="579616" name="Rectangle 579615">
                <a:extLst>
                  <a:ext uri="{FF2B5EF4-FFF2-40B4-BE49-F238E27FC236}">
                    <a16:creationId xmlns:a16="http://schemas.microsoft.com/office/drawing/2014/main" id="{25BFFDB7-096D-DCFF-2C50-26AE07ECEA0B}"/>
                  </a:ext>
                </a:extLst>
              </p:cNvPr>
              <p:cNvSpPr/>
              <p:nvPr/>
            </p:nvSpPr>
            <p:spPr>
              <a:xfrm>
                <a:off x="8229600" y="838200"/>
                <a:ext cx="381000" cy="381000"/>
              </a:xfrm>
              <a:prstGeom prst="rect">
                <a:avLst/>
              </a:prstGeom>
              <a:solidFill>
                <a:schemeClr val="bg1">
                  <a:lumMod val="5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endParaRPr lang="pt-BR"/>
              </a:p>
            </p:txBody>
          </p:sp>
        </p:grpSp>
      </p:grpSp>
      <p:sp>
        <p:nvSpPr>
          <p:cNvPr id="579621" name="Text Box 5">
            <a:extLst>
              <a:ext uri="{FF2B5EF4-FFF2-40B4-BE49-F238E27FC236}">
                <a16:creationId xmlns:a16="http://schemas.microsoft.com/office/drawing/2014/main" id="{525F7A98-C7C1-5FED-9966-6C1730ED914F}"/>
              </a:ext>
            </a:extLst>
          </p:cNvPr>
          <p:cNvSpPr txBox="1">
            <a:spLocks noChangeArrowheads="1"/>
          </p:cNvSpPr>
          <p:nvPr/>
        </p:nvSpPr>
        <p:spPr bwMode="auto">
          <a:xfrm>
            <a:off x="1256642" y="1025458"/>
            <a:ext cx="659155" cy="338554"/>
          </a:xfrm>
          <a:prstGeom prst="rect">
            <a:avLst/>
          </a:prstGeom>
          <a:noFill/>
          <a:ln w="9525" algn="ctr">
            <a:noFill/>
            <a:miter lim="800000"/>
            <a:headEnd/>
            <a:tailEnd/>
          </a:ln>
        </p:spPr>
        <p:txBody>
          <a:bodyPr wrap="none">
            <a:spAutoFit/>
          </a:bodyPr>
          <a:lstStyle/>
          <a:p>
            <a:pPr eaLnBrk="0" hangingPunct="0">
              <a:spcBef>
                <a:spcPct val="50000"/>
              </a:spcBef>
            </a:pPr>
            <a:r>
              <a:rPr lang="en-US" sz="1600" b="1">
                <a:solidFill>
                  <a:schemeClr val="tx2"/>
                </a:solidFill>
                <a:latin typeface="Tahoma" pitchFamily="34" charset="0"/>
              </a:rPr>
              <a:t>Tier:</a:t>
            </a:r>
          </a:p>
        </p:txBody>
      </p:sp>
      <p:pic>
        <p:nvPicPr>
          <p:cNvPr id="579622" name="Picture 579621">
            <a:extLst>
              <a:ext uri="{FF2B5EF4-FFF2-40B4-BE49-F238E27FC236}">
                <a16:creationId xmlns:a16="http://schemas.microsoft.com/office/drawing/2014/main" id="{D3D29BD0-4630-2473-4D1E-CB14416168D3}"/>
              </a:ext>
            </a:extLst>
          </p:cNvPr>
          <p:cNvPicPr>
            <a:picLocks noChangeAspect="1"/>
          </p:cNvPicPr>
          <p:nvPr/>
        </p:nvPicPr>
        <p:blipFill>
          <a:blip r:embed="rId3"/>
          <a:stretch>
            <a:fillRect/>
          </a:stretch>
        </p:blipFill>
        <p:spPr>
          <a:xfrm>
            <a:off x="101849" y="1685084"/>
            <a:ext cx="1031970" cy="948619"/>
          </a:xfrm>
          <a:prstGeom prst="rect">
            <a:avLst/>
          </a:prstGeom>
        </p:spPr>
      </p:pic>
      <p:pic>
        <p:nvPicPr>
          <p:cNvPr id="579623" name="Picture 579622">
            <a:extLst>
              <a:ext uri="{FF2B5EF4-FFF2-40B4-BE49-F238E27FC236}">
                <a16:creationId xmlns:a16="http://schemas.microsoft.com/office/drawing/2014/main" id="{F74EF1A3-BC5F-43AE-6335-35D63D633831}"/>
              </a:ext>
            </a:extLst>
          </p:cNvPr>
          <p:cNvPicPr>
            <a:picLocks noChangeAspect="1"/>
          </p:cNvPicPr>
          <p:nvPr/>
        </p:nvPicPr>
        <p:blipFill>
          <a:blip r:embed="rId4"/>
          <a:stretch>
            <a:fillRect/>
          </a:stretch>
        </p:blipFill>
        <p:spPr>
          <a:xfrm>
            <a:off x="147196" y="3424409"/>
            <a:ext cx="948619" cy="948619"/>
          </a:xfrm>
          <a:prstGeom prst="rect">
            <a:avLst/>
          </a:prstGeom>
        </p:spPr>
      </p:pic>
      <p:pic>
        <p:nvPicPr>
          <p:cNvPr id="579624" name="Picture 579623">
            <a:extLst>
              <a:ext uri="{FF2B5EF4-FFF2-40B4-BE49-F238E27FC236}">
                <a16:creationId xmlns:a16="http://schemas.microsoft.com/office/drawing/2014/main" id="{96E29F51-9190-FC07-C967-D8727D00575C}"/>
              </a:ext>
            </a:extLst>
          </p:cNvPr>
          <p:cNvPicPr>
            <a:picLocks noChangeAspect="1"/>
          </p:cNvPicPr>
          <p:nvPr/>
        </p:nvPicPr>
        <p:blipFill>
          <a:blip r:embed="rId5"/>
          <a:stretch>
            <a:fillRect/>
          </a:stretch>
        </p:blipFill>
        <p:spPr>
          <a:xfrm>
            <a:off x="133997" y="4943649"/>
            <a:ext cx="948619" cy="948619"/>
          </a:xfrm>
          <a:prstGeom prst="rect">
            <a:avLst/>
          </a:prstGeom>
        </p:spPr>
      </p:pic>
      <p:sp>
        <p:nvSpPr>
          <p:cNvPr id="3" name="TextBox 2">
            <a:extLst>
              <a:ext uri="{FF2B5EF4-FFF2-40B4-BE49-F238E27FC236}">
                <a16:creationId xmlns:a16="http://schemas.microsoft.com/office/drawing/2014/main" id="{A198D7E4-09A6-4639-2217-424053F13641}"/>
              </a:ext>
            </a:extLst>
          </p:cNvPr>
          <p:cNvSpPr txBox="1"/>
          <p:nvPr/>
        </p:nvSpPr>
        <p:spPr>
          <a:xfrm>
            <a:off x="7279000" y="5616139"/>
            <a:ext cx="1643936" cy="415498"/>
          </a:xfrm>
          <a:prstGeom prst="rect">
            <a:avLst/>
          </a:prstGeom>
          <a:noFill/>
        </p:spPr>
        <p:txBody>
          <a:bodyPr wrap="square" rtlCol="0">
            <a:spAutoFit/>
          </a:bodyPr>
          <a:lstStyle/>
          <a:p>
            <a:pPr>
              <a:spcAft>
                <a:spcPts val="600"/>
              </a:spcAft>
            </a:pPr>
            <a:r>
              <a:rPr lang="en-US" sz="1050">
                <a:solidFill>
                  <a:schemeClr val="tx2"/>
                </a:solidFill>
              </a:rPr>
              <a:t>Rationale to be provided when not performed</a:t>
            </a:r>
          </a:p>
        </p:txBody>
      </p:sp>
    </p:spTree>
    <p:extLst>
      <p:ext uri="{BB962C8B-B14F-4D97-AF65-F5344CB8AC3E}">
        <p14:creationId xmlns:p14="http://schemas.microsoft.com/office/powerpoint/2010/main" val="902589862"/>
      </p:ext>
    </p:extLst>
  </p:cSld>
  <p:clrMapOvr>
    <a:masterClrMapping/>
  </p:clrMapOvr>
</p:sld>
</file>

<file path=ppt/theme/theme1.xml><?xml version="1.0" encoding="utf-8"?>
<a:theme xmlns:a="http://schemas.openxmlformats.org/drawingml/2006/main" name="1_Presentation2">
  <a:themeElements>
    <a:clrScheme name="1_Presentation2 13">
      <a:dk1>
        <a:srgbClr val="333333"/>
      </a:dk1>
      <a:lt1>
        <a:srgbClr val="FFFFFF"/>
      </a:lt1>
      <a:dk2>
        <a:srgbClr val="0A5CA6"/>
      </a:dk2>
      <a:lt2>
        <a:srgbClr val="808080"/>
      </a:lt2>
      <a:accent1>
        <a:srgbClr val="E6E6E6"/>
      </a:accent1>
      <a:accent2>
        <a:srgbClr val="CCE6FF"/>
      </a:accent2>
      <a:accent3>
        <a:srgbClr val="FFFFFF"/>
      </a:accent3>
      <a:accent4>
        <a:srgbClr val="2A2A2A"/>
      </a:accent4>
      <a:accent5>
        <a:srgbClr val="F0F0F0"/>
      </a:accent5>
      <a:accent6>
        <a:srgbClr val="B9D0E7"/>
      </a:accent6>
      <a:hlink>
        <a:srgbClr val="FF6633"/>
      </a:hlink>
      <a:folHlink>
        <a:srgbClr val="FF6633"/>
      </a:folHlink>
    </a:clrScheme>
    <a:fontScheme name="1_Presentation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esentat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Presentation2 13">
        <a:dk1>
          <a:srgbClr val="333333"/>
        </a:dk1>
        <a:lt1>
          <a:srgbClr val="FFFFFF"/>
        </a:lt1>
        <a:dk2>
          <a:srgbClr val="0A5CA6"/>
        </a:dk2>
        <a:lt2>
          <a:srgbClr val="808080"/>
        </a:lt2>
        <a:accent1>
          <a:srgbClr val="E6E6E6"/>
        </a:accent1>
        <a:accent2>
          <a:srgbClr val="CCE6FF"/>
        </a:accent2>
        <a:accent3>
          <a:srgbClr val="FFFFFF"/>
        </a:accent3>
        <a:accent4>
          <a:srgbClr val="2A2A2A"/>
        </a:accent4>
        <a:accent5>
          <a:srgbClr val="F0F0F0"/>
        </a:accent5>
        <a:accent6>
          <a:srgbClr val="B9D0E7"/>
        </a:accent6>
        <a:hlink>
          <a:srgbClr val="FF6633"/>
        </a:hlink>
        <a:folHlink>
          <a:srgbClr val="FF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76C1FA1F2CCB4FB7A1EB9897A63F02" ma:contentTypeVersion="9" ma:contentTypeDescription="Create a new document." ma:contentTypeScope="" ma:versionID="d5309e70b6c4ea1e43962d8dbf4eb1e1">
  <xsd:schema xmlns:xsd="http://www.w3.org/2001/XMLSchema" xmlns:xs="http://www.w3.org/2001/XMLSchema" xmlns:p="http://schemas.microsoft.com/office/2006/metadata/properties" xmlns:ns2="b5616670-94b2-4dad-935c-ae160eb3acbf" xmlns:ns3="d1c6f037-9f0b-4f3b-be4c-7f0444b8740e" targetNamespace="http://schemas.microsoft.com/office/2006/metadata/properties" ma:root="true" ma:fieldsID="e87a3f2849113032bede21344f681b93" ns2:_="" ns3:_="">
    <xsd:import namespace="b5616670-94b2-4dad-935c-ae160eb3acbf"/>
    <xsd:import namespace="d1c6f037-9f0b-4f3b-be4c-7f0444b8740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16670-94b2-4dad-935c-ae160eb3acb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71750284-3c18-4b86-8b46-266fdf4c064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c6f037-9f0b-4f3b-be4c-7f0444b8740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bca0bf-d227-4b78-b41a-2c88e4467b46}" ma:internalName="TaxCatchAll" ma:showField="CatchAllData" ma:web="d1c6f037-9f0b-4f3b-be4c-7f0444b874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1c6f037-9f0b-4f3b-be4c-7f0444b8740e" xsi:nil="true"/>
    <lcf76f155ced4ddcb4097134ff3c332f xmlns="b5616670-94b2-4dad-935c-ae160eb3ac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CA1892-E9A6-457F-8740-232F240C3913}">
  <ds:schemaRefs>
    <ds:schemaRef ds:uri="http://schemas.microsoft.com/sharepoint/v3/contenttype/forms"/>
  </ds:schemaRefs>
</ds:datastoreItem>
</file>

<file path=customXml/itemProps2.xml><?xml version="1.0" encoding="utf-8"?>
<ds:datastoreItem xmlns:ds="http://schemas.openxmlformats.org/officeDocument/2006/customXml" ds:itemID="{04813EF8-FB59-478B-850E-7022C81C11CB}">
  <ds:schemaRefs>
    <ds:schemaRef ds:uri="b5616670-94b2-4dad-935c-ae160eb3acbf"/>
    <ds:schemaRef ds:uri="d1c6f037-9f0b-4f3b-be4c-7f0444b874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796DA6-58E0-4487-BA20-BF3AED0AD9A8}">
  <ds:schemaRefs>
    <ds:schemaRef ds:uri="http://purl.org/dc/dcmitype/"/>
    <ds:schemaRef ds:uri="http://schemas.microsoft.com/office/infopath/2007/PartnerControls"/>
    <ds:schemaRef ds:uri="d1c6f037-9f0b-4f3b-be4c-7f0444b8740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b5616670-94b2-4dad-935c-ae160eb3acb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6686</Words>
  <Application>Microsoft Office PowerPoint</Application>
  <PresentationFormat>On-screen Show (4:3)</PresentationFormat>
  <Paragraphs>998</Paragraphs>
  <Slides>55</Slides>
  <Notes>54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Baskerville</vt:lpstr>
      <vt:lpstr>Calibri</vt:lpstr>
      <vt:lpstr>Tahoma</vt:lpstr>
      <vt:lpstr>Times</vt:lpstr>
      <vt:lpstr>Wingdings</vt:lpstr>
      <vt:lpstr>1_Presentation2</vt:lpstr>
      <vt:lpstr>Picture</vt:lpstr>
      <vt:lpstr>Contract Management Deliver as Promised </vt:lpstr>
      <vt:lpstr>CONTENTS</vt:lpstr>
      <vt:lpstr>COMPANIES LOSE FROM POOR CONTRACT MANAGEMENT</vt:lpstr>
      <vt:lpstr>TOP QUARTILE CONTRACT MANAGEMENT MEANS…</vt:lpstr>
      <vt:lpstr>PHASES OF CONTRACT MANAGEMENT</vt:lpstr>
      <vt:lpstr>CONTRACT SEGMENTATION DETERMINES LEVEL OF CONTRACT MANAGEMENT</vt:lpstr>
      <vt:lpstr>KRALJIC MATRIX</vt:lpstr>
      <vt:lpstr>CONTRACT SEGMENTATION BASED ON KRALJIC MATRIX</vt:lpstr>
      <vt:lpstr>CONTRACT MANAGEMENT STEPS BY CONTRACT TYPE</vt:lpstr>
      <vt:lpstr>INITIATE CONTRACT MANAGEMENT</vt:lpstr>
      <vt:lpstr> INITIATE CONTRACT MANAGEMENT</vt:lpstr>
      <vt:lpstr>1. IDENTIFY STAKEHOLDERS, DEFINE ROLES AND RESPONSIBILTIIES</vt:lpstr>
      <vt:lpstr> ROLES AND RESPONSIBILITIES</vt:lpstr>
      <vt:lpstr> ROLES AND RESPONSIBILITIES</vt:lpstr>
      <vt:lpstr> ROLES AND RESPONSIBILITIES</vt:lpstr>
      <vt:lpstr>2. CONDUCT INTERNAL AND EXTERNAL KICK-OFF MEETINGS</vt:lpstr>
      <vt:lpstr> 3. DEVELOP PERFORMANCE MEASUREMENT SYSTEM</vt:lpstr>
      <vt:lpstr> MEASURING PERFORMANCE</vt:lpstr>
      <vt:lpstr>MEASURING PERFORMANCE</vt:lpstr>
      <vt:lpstr>KEY PERFORMANCE INDICATORS (KPIs)</vt:lpstr>
      <vt:lpstr>BE ‘SMART’ ABOUT YOUR KPIs </vt:lpstr>
      <vt:lpstr>TYPES OF KPI’S</vt:lpstr>
      <vt:lpstr>DEVELOPING A SUPPLIER PERFORMANCE SCORECARD</vt:lpstr>
      <vt:lpstr> 4a. AGREE ON CONTRACT MANAGEMENT PLAN</vt:lpstr>
      <vt:lpstr> CONTRACT MANAGEMENT PLAN SHOULD BE…</vt:lpstr>
      <vt:lpstr>4b. AGREE ON RELATIONSHIP MANAGEMENT PROCESS</vt:lpstr>
      <vt:lpstr>DETERMINING RELATIONSHIP LEVEL</vt:lpstr>
      <vt:lpstr>ESTABLISHING LINES OF COMMUNICATION</vt:lpstr>
      <vt:lpstr>BUILDING LOYALTY</vt:lpstr>
      <vt:lpstr>CRITICAL SUCCESS FACTORS FOR RELATIONSHIP MANAGEMENT:</vt:lpstr>
      <vt:lpstr>SUMMARY &amp; CHECKLIST: INITIATE CONTRACT MANAGEMENT</vt:lpstr>
      <vt:lpstr>MANAGE CONTRACT</vt:lpstr>
      <vt:lpstr> MANAGE CONTRACT</vt:lpstr>
      <vt:lpstr>1a. MEASURE SUPPLIER’S FINANCIAL HEALTH</vt:lpstr>
      <vt:lpstr>1b. MEASURE SUPPLIER’S PERFORMANCE (KPIs)</vt:lpstr>
      <vt:lpstr>PowerPoint Presentation</vt:lpstr>
      <vt:lpstr>Contract compliance reviews </vt:lpstr>
      <vt:lpstr>3. MANAGE CONTRACT PRICING (CAMS™)</vt:lpstr>
      <vt:lpstr>MANAGE CONTRACT PRICING (PRICE DISCIPLINETM)</vt:lpstr>
      <vt:lpstr>PowerPoint Presentation</vt:lpstr>
      <vt:lpstr>MANAGE CONTRACT PRICING &amp; CONDUCT VALUE IMPROVEMENT</vt:lpstr>
      <vt:lpstr>4. CONDUCT VALUE IMPROVEMENT PROGRAM  (AIM&amp;DRIVE® COST CHALLENGE)</vt:lpstr>
      <vt:lpstr>VALUE IMPROVEMENT PROGRAM  (AIM&amp;DRIVE® COST CHALLENGE)</vt:lpstr>
      <vt:lpstr>VALUE IMPROVEMENT PROGRAM: MAKE IT A REGULAR EVENT</vt:lpstr>
      <vt:lpstr>5a. MANAGE &amp; CONTROL CONTRACT CHANGES</vt:lpstr>
      <vt:lpstr>5b. MINIMIZE CLAIMS &amp; DISPUTES</vt:lpstr>
      <vt:lpstr> SUMMARY &amp; CHECKLIST: MANAGE CONTRACT</vt:lpstr>
      <vt:lpstr>CLOSE CONTRACT</vt:lpstr>
      <vt:lpstr> CLOSE CONTRACT</vt:lpstr>
      <vt:lpstr>1. CONCLUDE SUPPLY AGREEMENT</vt:lpstr>
      <vt:lpstr>CONCLUDE SUPPLY AGREEMENT</vt:lpstr>
      <vt:lpstr>CHECKLIST OF KEY ELEMENTS TO BE MANAGED AT CLOSE OUT</vt:lpstr>
      <vt:lpstr>2. CAPTURE LESSONS LEARNED</vt:lpstr>
      <vt:lpstr> SUMMARY &amp; CHECKLIST: CLOSE CONTRACT</vt:lpstr>
      <vt:lpstr>CONTRACT MANAGEMENT TAKEAWAYS </vt:lpstr>
    </vt:vector>
  </TitlesOfParts>
  <Company>Pointivity 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frank.baecker</dc:creator>
  <cp:lastModifiedBy>Oliver Rossi</cp:lastModifiedBy>
  <cp:revision>1</cp:revision>
  <cp:lastPrinted>2013-09-10T21:52:43Z</cp:lastPrinted>
  <dcterms:created xsi:type="dcterms:W3CDTF">2009-11-18T21:18:43Z</dcterms:created>
  <dcterms:modified xsi:type="dcterms:W3CDTF">2023-08-07T14:38:08Z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0x010100E676C1FA1F2CCB4FB7A1EB9897A63F02</vt:lpwstr>
  </property>
  <property fmtid="{D5CDD505-2E9C-101B-9397-08002B2CF9AE}" pid="3" name="Order">
    <vt:r8>8803300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